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0" r:id="rId1"/>
    <p:sldMasterId id="2147483742" r:id="rId2"/>
    <p:sldMasterId id="2147483814" r:id="rId3"/>
  </p:sldMasterIdLst>
  <p:notesMasterIdLst>
    <p:notesMasterId r:id="rId25"/>
  </p:notesMasterIdLst>
  <p:sldIdLst>
    <p:sldId id="279" r:id="rId4"/>
    <p:sldId id="311" r:id="rId5"/>
    <p:sldId id="312" r:id="rId6"/>
    <p:sldId id="263" r:id="rId7"/>
    <p:sldId id="280" r:id="rId8"/>
    <p:sldId id="281" r:id="rId9"/>
    <p:sldId id="282" r:id="rId10"/>
    <p:sldId id="283" r:id="rId11"/>
    <p:sldId id="300" r:id="rId12"/>
    <p:sldId id="301" r:id="rId13"/>
    <p:sldId id="303" r:id="rId14"/>
    <p:sldId id="305" r:id="rId15"/>
    <p:sldId id="284" r:id="rId16"/>
    <p:sldId id="304" r:id="rId17"/>
    <p:sldId id="307" r:id="rId18"/>
    <p:sldId id="306" r:id="rId19"/>
    <p:sldId id="309" r:id="rId20"/>
    <p:sldId id="310" r:id="rId21"/>
    <p:sldId id="314" r:id="rId22"/>
    <p:sldId id="313" r:id="rId23"/>
    <p:sldId id="256" r:id="rId24"/>
  </p:sldIdLst>
  <p:sldSz cx="12188825" cy="6858000"/>
  <p:notesSz cx="6858000" cy="9144000"/>
  <p:embeddedFontLst>
    <p:embeddedFont>
      <p:font typeface="Barlow" pitchFamily="2" charset="77"/>
      <p:regular r:id="rId26"/>
      <p:bold r:id="rId27"/>
      <p:italic r:id="rId28"/>
      <p:boldItalic r:id="rId29"/>
    </p:embeddedFont>
    <p:embeddedFont>
      <p:font typeface="DM Mono" panose="020B0509040201040103" pitchFamily="49" charset="77"/>
      <p:regular r:id="rId30"/>
      <p:italic r:id="rId31"/>
    </p:embeddedFont>
    <p:embeddedFont>
      <p:font typeface="DM Mono Medium" panose="020F0502020204030204" pitchFamily="34" charset="0"/>
      <p:regular r:id="rId32"/>
      <p:italic r:id="rId33"/>
    </p:embeddedFont>
    <p:embeddedFont>
      <p:font typeface="DM Sans" pitchFamily="2" charset="77"/>
      <p:regular r:id="rId34"/>
      <p:bold r:id="rId35"/>
      <p:italic r:id="rId36"/>
      <p:boldItalic r:id="rId37"/>
    </p:embeddedFont>
    <p:embeddedFont>
      <p:font typeface="DM Sans Medium" pitchFamily="2" charset="77"/>
      <p:regular r:id="rId38"/>
      <p:bold r:id="rId39"/>
      <p:italic r:id="rId40"/>
      <p:boldItalic r:id="rId41"/>
    </p:embeddedFont>
    <p:embeddedFont>
      <p:font typeface="Inter" panose="020005030000000200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0">
          <p15:clr>
            <a:srgbClr val="747775"/>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9"/>
    <p:restoredTop sz="94692"/>
  </p:normalViewPr>
  <p:slideViewPr>
    <p:cSldViewPr snapToGrid="0">
      <p:cViewPr varScale="1">
        <p:scale>
          <a:sx n="124" d="100"/>
          <a:sy n="124" d="100"/>
        </p:scale>
        <p:origin x="1224" y="464"/>
      </p:cViewPr>
      <p:guideLst>
        <p:guide pos="48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4.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066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a:extLst>
            <a:ext uri="{FF2B5EF4-FFF2-40B4-BE49-F238E27FC236}">
              <a16:creationId xmlns:a16="http://schemas.microsoft.com/office/drawing/2014/main" id="{D500B613-0962-5F60-19A3-458778CBBE58}"/>
            </a:ext>
          </a:extLst>
        </p:cNvPr>
        <p:cNvGrpSpPr/>
        <p:nvPr/>
      </p:nvGrpSpPr>
      <p:grpSpPr>
        <a:xfrm>
          <a:off x="0" y="0"/>
          <a:ext cx="0" cy="0"/>
          <a:chOff x="0" y="0"/>
          <a:chExt cx="0" cy="0"/>
        </a:xfrm>
      </p:grpSpPr>
      <p:sp>
        <p:nvSpPr>
          <p:cNvPr id="627" name="Google Shape;627;g3446c90a22c_0_4:notes">
            <a:extLst>
              <a:ext uri="{FF2B5EF4-FFF2-40B4-BE49-F238E27FC236}">
                <a16:creationId xmlns:a16="http://schemas.microsoft.com/office/drawing/2014/main" id="{9193018B-81D9-125B-D575-D6AC4A4AF0E3}"/>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3446c90a22c_0_4:notes">
            <a:extLst>
              <a:ext uri="{FF2B5EF4-FFF2-40B4-BE49-F238E27FC236}">
                <a16:creationId xmlns:a16="http://schemas.microsoft.com/office/drawing/2014/main" id="{2F3D6EB2-1597-C8CA-76FD-C6D10C3E3DF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3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7C6C57A2-E1CD-2DD9-EE32-7A58AEF00DE3}"/>
            </a:ext>
          </a:extLst>
        </p:cNvPr>
        <p:cNvGrpSpPr/>
        <p:nvPr/>
      </p:nvGrpSpPr>
      <p:grpSpPr>
        <a:xfrm>
          <a:off x="0" y="0"/>
          <a:ext cx="0" cy="0"/>
          <a:chOff x="0" y="0"/>
          <a:chExt cx="0" cy="0"/>
        </a:xfrm>
      </p:grpSpPr>
      <p:sp>
        <p:nvSpPr>
          <p:cNvPr id="634" name="Google Shape;634;g324ba092b07_3_261:notes">
            <a:extLst>
              <a:ext uri="{FF2B5EF4-FFF2-40B4-BE49-F238E27FC236}">
                <a16:creationId xmlns:a16="http://schemas.microsoft.com/office/drawing/2014/main" id="{59CE8572-09C0-E4BB-F915-23BB38DB26D9}"/>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324ba092b07_3_261:notes">
            <a:extLst>
              <a:ext uri="{FF2B5EF4-FFF2-40B4-BE49-F238E27FC236}">
                <a16:creationId xmlns:a16="http://schemas.microsoft.com/office/drawing/2014/main" id="{428686DE-1365-5319-3679-D6E9E6D26C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705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7"/>
        <p:cNvGrpSpPr/>
        <p:nvPr/>
      </p:nvGrpSpPr>
      <p:grpSpPr>
        <a:xfrm>
          <a:off x="0" y="0"/>
          <a:ext cx="0" cy="0"/>
          <a:chOff x="0" y="0"/>
          <a:chExt cx="0" cy="0"/>
        </a:xfrm>
      </p:grpSpPr>
      <p:sp>
        <p:nvSpPr>
          <p:cNvPr id="5208" name="Google Shape;5208;g2e3f3f225b2_2_17: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9" name="Google Shape;5209;g2e3f3f225b2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2"/>
        <p:cNvGrpSpPr/>
        <p:nvPr/>
      </p:nvGrpSpPr>
      <p:grpSpPr>
        <a:xfrm>
          <a:off x="0" y="0"/>
          <a:ext cx="0" cy="0"/>
          <a:chOff x="0" y="0"/>
          <a:chExt cx="0" cy="0"/>
        </a:xfrm>
      </p:grpSpPr>
      <p:sp>
        <p:nvSpPr>
          <p:cNvPr id="5223" name="Google Shape;5223;g3300eb1ee34_0_3970:notes"/>
          <p:cNvSpPr>
            <a:spLocks noGrp="1" noRot="1" noChangeAspect="1"/>
          </p:cNvSpPr>
          <p:nvPr>
            <p:ph type="sldImg" idx="2"/>
          </p:nvPr>
        </p:nvSpPr>
        <p:spPr>
          <a:xfrm>
            <a:off x="382588"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4" name="Google Shape;5224;g3300eb1ee34_0_3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30387afafe4_5_5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30387afafe4_5_5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2"/>
        <p:cNvGrpSpPr/>
        <p:nvPr/>
      </p:nvGrpSpPr>
      <p:grpSpPr>
        <a:xfrm>
          <a:off x="0" y="0"/>
          <a:ext cx="0" cy="0"/>
          <a:chOff x="0" y="0"/>
          <a:chExt cx="0" cy="0"/>
        </a:xfrm>
      </p:grpSpPr>
      <p:sp>
        <p:nvSpPr>
          <p:cNvPr id="4643" name="Google Shape;4643;g349e3543164_0_3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4" name="Google Shape;4644;g349e3543164_0_3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33ef01bf089_0_5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33ef01bf0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gif"/><Relationship Id="rId4" Type="http://schemas.openxmlformats.org/officeDocument/2006/relationships/image" Target="../media/image9.gi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gif"/><Relationship Id="rId4" Type="http://schemas.openxmlformats.org/officeDocument/2006/relationships/image" Target="../media/image9.gi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ntent E - Blank">
  <p:cSld name="Content E - Blank">
    <p:spTree>
      <p:nvGrpSpPr>
        <p:cNvPr id="1" name="Shape 5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Title Slide B - Light 1 1 1 2 1 1 2">
  <p:cSld name="3 Title Slide B - Light 1 1 1 2 1 1 2">
    <p:spTree>
      <p:nvGrpSpPr>
        <p:cNvPr id="1" name="Shape 204"/>
        <p:cNvGrpSpPr/>
        <p:nvPr/>
      </p:nvGrpSpPr>
      <p:grpSpPr>
        <a:xfrm>
          <a:off x="0" y="0"/>
          <a:ext cx="0" cy="0"/>
          <a:chOff x="0" y="0"/>
          <a:chExt cx="0" cy="0"/>
        </a:xfrm>
      </p:grpSpPr>
      <p:pic>
        <p:nvPicPr>
          <p:cNvPr id="205" name="Google Shape;205;p36"/>
          <p:cNvPicPr preferRelativeResize="0"/>
          <p:nvPr/>
        </p:nvPicPr>
        <p:blipFill rotWithShape="1">
          <a:blip r:embed="rId2">
            <a:alphaModFix/>
          </a:blip>
          <a:srcRect/>
          <a:stretch/>
        </p:blipFill>
        <p:spPr>
          <a:xfrm>
            <a:off x="-1" y="0"/>
            <a:ext cx="12185897" cy="6854564"/>
          </a:xfrm>
          <a:prstGeom prst="rect">
            <a:avLst/>
          </a:prstGeom>
          <a:noFill/>
          <a:ln>
            <a:noFill/>
          </a:ln>
        </p:spPr>
      </p:pic>
      <p:sp>
        <p:nvSpPr>
          <p:cNvPr id="206" name="Google Shape;206;p36"/>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07" name="Google Shape;207;p36"/>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8" name="Google Shape;208;p36"/>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09" name="Google Shape;209;p36"/>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10" name="Google Shape;210;p36"/>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11" name="Google Shape;211;p36"/>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12" name="Google Shape;212;p36"/>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7 Content A - Basic 1">
  <p:cSld name="7 Content A - Basic 1">
    <p:bg>
      <p:bgPr>
        <a:solidFill>
          <a:schemeClr val="lt1"/>
        </a:solidFill>
        <a:effectLst/>
      </p:bgPr>
    </p:bg>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749237"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000"/>
              <a:buFont typeface="DM Sans Medium"/>
              <a:buNone/>
              <a:defRPr sz="3999" i="0" u="none" strike="noStrike" cap="none">
                <a:solidFill>
                  <a:schemeClr val="dk1"/>
                </a:solidFill>
                <a:latin typeface="DM Sans Medium"/>
                <a:ea typeface="DM Sans Medium"/>
                <a:cs typeface="DM Sans Medium"/>
                <a:sym typeface="DM Sans Medium"/>
              </a:defRPr>
            </a:lvl1pPr>
            <a:lvl2pPr lvl="1">
              <a:spcBef>
                <a:spcPts val="0"/>
              </a:spcBef>
              <a:spcAft>
                <a:spcPts val="0"/>
              </a:spcAft>
              <a:buSzPts val="1100"/>
              <a:buNone/>
              <a:defRPr sz="1866"/>
            </a:lvl2pPr>
            <a:lvl3pPr lvl="2">
              <a:spcBef>
                <a:spcPts val="0"/>
              </a:spcBef>
              <a:spcAft>
                <a:spcPts val="0"/>
              </a:spcAft>
              <a:buSzPts val="1100"/>
              <a:buNone/>
              <a:defRPr sz="1866"/>
            </a:lvl3pPr>
            <a:lvl4pPr lvl="3">
              <a:spcBef>
                <a:spcPts val="0"/>
              </a:spcBef>
              <a:spcAft>
                <a:spcPts val="0"/>
              </a:spcAft>
              <a:buSzPts val="1100"/>
              <a:buNone/>
              <a:defRPr sz="1866"/>
            </a:lvl4pPr>
            <a:lvl5pPr lvl="4">
              <a:spcBef>
                <a:spcPts val="0"/>
              </a:spcBef>
              <a:spcAft>
                <a:spcPts val="0"/>
              </a:spcAft>
              <a:buSzPts val="1100"/>
              <a:buNone/>
              <a:defRPr sz="1866"/>
            </a:lvl5pPr>
            <a:lvl6pPr lvl="5">
              <a:spcBef>
                <a:spcPts val="0"/>
              </a:spcBef>
              <a:spcAft>
                <a:spcPts val="0"/>
              </a:spcAft>
              <a:buSzPts val="1100"/>
              <a:buNone/>
              <a:defRPr sz="1866"/>
            </a:lvl6pPr>
            <a:lvl7pPr lvl="6">
              <a:spcBef>
                <a:spcPts val="0"/>
              </a:spcBef>
              <a:spcAft>
                <a:spcPts val="0"/>
              </a:spcAft>
              <a:buSzPts val="1100"/>
              <a:buNone/>
              <a:defRPr sz="1866"/>
            </a:lvl7pPr>
            <a:lvl8pPr lvl="7">
              <a:spcBef>
                <a:spcPts val="0"/>
              </a:spcBef>
              <a:spcAft>
                <a:spcPts val="0"/>
              </a:spcAft>
              <a:buSzPts val="1100"/>
              <a:buNone/>
              <a:defRPr sz="1866"/>
            </a:lvl8pPr>
            <a:lvl9pPr lvl="8">
              <a:spcBef>
                <a:spcPts val="0"/>
              </a:spcBef>
              <a:spcAft>
                <a:spcPts val="0"/>
              </a:spcAft>
              <a:buSzPts val="1100"/>
              <a:buNone/>
              <a:defRPr sz="1866"/>
            </a:lvl9pPr>
          </a:lstStyle>
          <a:p>
            <a:endParaRPr/>
          </a:p>
        </p:txBody>
      </p:sp>
      <p:sp>
        <p:nvSpPr>
          <p:cNvPr id="536" name="Google Shape;536;p84"/>
          <p:cNvSpPr txBox="1">
            <a:spLocks noGrp="1"/>
          </p:cNvSpPr>
          <p:nvPr>
            <p:ph type="subTitle" idx="1"/>
          </p:nvPr>
        </p:nvSpPr>
        <p:spPr>
          <a:xfrm>
            <a:off x="764801" y="1174703"/>
            <a:ext cx="10659223" cy="583600"/>
          </a:xfrm>
          <a:prstGeom prst="rect">
            <a:avLst/>
          </a:prstGeom>
        </p:spPr>
        <p:txBody>
          <a:bodyPr spcFirstLastPara="1" wrap="square" lIns="0" tIns="0" rIns="0" bIns="0" anchor="t" anchorCtr="0">
            <a:noAutofit/>
          </a:bodyPr>
          <a:lstStyle>
            <a:lvl1pPr lvl="0">
              <a:spcBef>
                <a:spcPts val="0"/>
              </a:spcBef>
              <a:spcAft>
                <a:spcPts val="0"/>
              </a:spcAft>
              <a:buSzPts val="1800"/>
              <a:buFont typeface="DM Sans Medium"/>
              <a:buNone/>
              <a:defRPr sz="2399">
                <a:solidFill>
                  <a:schemeClr val="accent1"/>
                </a:solidFill>
                <a:latin typeface="DM Sans Medium"/>
                <a:ea typeface="DM Sans Medium"/>
                <a:cs typeface="DM Sans Medium"/>
                <a:sym typeface="DM Sans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37" name="Google Shape;537;p84"/>
          <p:cNvSpPr txBox="1">
            <a:spLocks noGrp="1"/>
          </p:cNvSpPr>
          <p:nvPr>
            <p:ph type="body" idx="2"/>
          </p:nvPr>
        </p:nvSpPr>
        <p:spPr>
          <a:xfrm>
            <a:off x="761802" y="1988833"/>
            <a:ext cx="10659223" cy="41500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066"/>
              </a:spcBef>
              <a:spcAft>
                <a:spcPts val="0"/>
              </a:spcAft>
              <a:buClr>
                <a:schemeClr val="accent1"/>
              </a:buClr>
              <a:buSzPts val="1800"/>
              <a:buFont typeface="DM Sans"/>
              <a:buChar char="•"/>
              <a:defRPr sz="2399" i="0" u="none" strike="noStrike" cap="none">
                <a:solidFill>
                  <a:schemeClr val="dk1"/>
                </a:solidFill>
                <a:latin typeface="DM Sans"/>
                <a:ea typeface="DM Sans"/>
                <a:cs typeface="DM Sans"/>
                <a:sym typeface="DM Sans"/>
              </a:defRPr>
            </a:lvl1pPr>
            <a:lvl2pPr marL="1218895" marR="0" lvl="1" indent="-431692" algn="l">
              <a:lnSpc>
                <a:spcPct val="115000"/>
              </a:lnSpc>
              <a:spcBef>
                <a:spcPts val="533"/>
              </a:spcBef>
              <a:spcAft>
                <a:spcPts val="0"/>
              </a:spcAft>
              <a:buClr>
                <a:schemeClr val="accent4"/>
              </a:buClr>
              <a:buSzPts val="1500"/>
              <a:buFont typeface="DM Sans"/>
              <a:buChar char="•"/>
              <a:defRPr sz="2000" i="0" u="none" strike="noStrike" cap="none">
                <a:solidFill>
                  <a:schemeClr val="dk1"/>
                </a:solidFill>
                <a:latin typeface="DM Sans"/>
                <a:ea typeface="DM Sans"/>
                <a:cs typeface="DM Sans"/>
                <a:sym typeface="DM Sans"/>
              </a:defRPr>
            </a:lvl2pPr>
            <a:lvl3pPr marL="1828343" marR="0" lvl="2"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2437790" marR="0" lvl="3"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3047238" marR="0" lvl="4"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3656686" marR="0" lvl="5"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4266133" marR="0" lvl="6"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4875581" marR="0" lvl="7"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5485028" marR="0" lvl="8"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538" name="Google Shape;538;p84"/>
          <p:cNvSpPr txBox="1">
            <a:spLocks noGrp="1"/>
          </p:cNvSpPr>
          <p:nvPr>
            <p:ph type="sldNum" idx="12"/>
          </p:nvPr>
        </p:nvSpPr>
        <p:spPr>
          <a:xfrm>
            <a:off x="11097556" y="6473300"/>
            <a:ext cx="324316" cy="1864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40060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ntent E - Blank 1">
  <p:cSld name="Content E - Blank 1">
    <p:spTree>
      <p:nvGrpSpPr>
        <p:cNvPr id="1" name="Shape 539"/>
        <p:cNvGrpSpPr/>
        <p:nvPr/>
      </p:nvGrpSpPr>
      <p:grpSpPr>
        <a:xfrm>
          <a:off x="0" y="0"/>
          <a:ext cx="0" cy="0"/>
          <a:chOff x="0" y="0"/>
          <a:chExt cx="0" cy="0"/>
        </a:xfrm>
      </p:grpSpPr>
      <p:sp>
        <p:nvSpPr>
          <p:cNvPr id="540" name="Google Shape;540;p85"/>
          <p:cNvSpPr txBox="1">
            <a:spLocks noGrp="1"/>
          </p:cNvSpPr>
          <p:nvPr>
            <p:ph type="sldNum" idx="12"/>
          </p:nvPr>
        </p:nvSpPr>
        <p:spPr>
          <a:xfrm>
            <a:off x="11097556" y="6473300"/>
            <a:ext cx="324316" cy="1864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541" name="Google Shape;541;p85"/>
          <p:cNvSpPr/>
          <p:nvPr/>
        </p:nvSpPr>
        <p:spPr>
          <a:xfrm>
            <a:off x="-25" y="0"/>
            <a:ext cx="12188825" cy="6858000"/>
          </a:xfrm>
          <a:prstGeom prst="rect">
            <a:avLst/>
          </a:prstGeom>
          <a:solidFill>
            <a:schemeClr val="lt1"/>
          </a:solidFill>
          <a:ln>
            <a:noFill/>
          </a:ln>
        </p:spPr>
        <p:txBody>
          <a:bodyPr spcFirstLastPara="1" wrap="square" lIns="91410" tIns="91410" rIns="91410" bIns="91410" anchor="ctr" anchorCtr="0">
            <a:noAutofit/>
          </a:bodyPr>
          <a:lstStyle/>
          <a:p>
            <a:pPr marL="0" lvl="0" indent="0" algn="l" rtl="0">
              <a:spcBef>
                <a:spcPts val="0"/>
              </a:spcBef>
              <a:spcAft>
                <a:spcPts val="0"/>
              </a:spcAft>
              <a:buNone/>
            </a:pPr>
            <a:endParaRPr sz="1866"/>
          </a:p>
        </p:txBody>
      </p:sp>
    </p:spTree>
    <p:extLst>
      <p:ext uri="{BB962C8B-B14F-4D97-AF65-F5344CB8AC3E}">
        <p14:creationId xmlns:p14="http://schemas.microsoft.com/office/powerpoint/2010/main" val="28274570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7 Content A - Basic 2">
  <p:cSld name="7 Content A - Basic 2">
    <p:spTree>
      <p:nvGrpSpPr>
        <p:cNvPr id="1" name="Shape 542"/>
        <p:cNvGrpSpPr/>
        <p:nvPr/>
      </p:nvGrpSpPr>
      <p:grpSpPr>
        <a:xfrm>
          <a:off x="0" y="0"/>
          <a:ext cx="0" cy="0"/>
          <a:chOff x="0" y="0"/>
          <a:chExt cx="0" cy="0"/>
        </a:xfrm>
      </p:grpSpPr>
      <p:sp>
        <p:nvSpPr>
          <p:cNvPr id="543" name="Google Shape;543;p86"/>
          <p:cNvSpPr txBox="1">
            <a:spLocks noGrp="1"/>
          </p:cNvSpPr>
          <p:nvPr>
            <p:ph type="body" idx="1"/>
          </p:nvPr>
        </p:nvSpPr>
        <p:spPr>
          <a:xfrm>
            <a:off x="304722" y="2073267"/>
            <a:ext cx="11579384" cy="38896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066"/>
              </a:spcBef>
              <a:spcAft>
                <a:spcPts val="0"/>
              </a:spcAft>
              <a:buClr>
                <a:schemeClr val="lt1"/>
              </a:buClr>
              <a:buSzPts val="1800"/>
              <a:buFont typeface="Inter"/>
              <a:buChar char="•"/>
              <a:defRPr sz="2399" i="0" u="none" strike="noStrike" cap="none"/>
            </a:lvl1pPr>
            <a:lvl2pPr marL="1218895" marR="0" lvl="1" indent="-431692" algn="l">
              <a:lnSpc>
                <a:spcPct val="115000"/>
              </a:lnSpc>
              <a:spcBef>
                <a:spcPts val="533"/>
              </a:spcBef>
              <a:spcAft>
                <a:spcPts val="0"/>
              </a:spcAft>
              <a:buClr>
                <a:schemeClr val="lt1"/>
              </a:buClr>
              <a:buSzPts val="1500"/>
              <a:buFont typeface="Inter"/>
              <a:buChar char="•"/>
              <a:defRPr sz="2000" i="0" u="none" strike="noStrike" cap="none">
                <a:latin typeface="Inter"/>
                <a:ea typeface="Inter"/>
                <a:cs typeface="Inter"/>
                <a:sym typeface="Inter"/>
              </a:defRPr>
            </a:lvl2pPr>
            <a:lvl3pPr marL="1828343" marR="0" lvl="2" indent="-406298" algn="l">
              <a:lnSpc>
                <a:spcPct val="115000"/>
              </a:lnSpc>
              <a:spcBef>
                <a:spcPts val="533"/>
              </a:spcBef>
              <a:spcAft>
                <a:spcPts val="0"/>
              </a:spcAft>
              <a:buClr>
                <a:schemeClr val="lt1"/>
              </a:buClr>
              <a:buSzPts val="1200"/>
              <a:buFont typeface="Inter"/>
              <a:buChar char="•"/>
              <a:defRPr sz="1600" i="0" u="none" strike="noStrike" cap="none">
                <a:latin typeface="Inter"/>
                <a:ea typeface="Inter"/>
                <a:cs typeface="Inter"/>
                <a:sym typeface="Inter"/>
              </a:defRPr>
            </a:lvl3pPr>
            <a:lvl4pPr marL="2437790" marR="0" lvl="3" indent="-406298" algn="l">
              <a:lnSpc>
                <a:spcPct val="115000"/>
              </a:lnSpc>
              <a:spcBef>
                <a:spcPts val="533"/>
              </a:spcBef>
              <a:spcAft>
                <a:spcPts val="0"/>
              </a:spcAft>
              <a:buClr>
                <a:schemeClr val="lt1"/>
              </a:buClr>
              <a:buSzPts val="1200"/>
              <a:buFont typeface="Inter"/>
              <a:buChar char="•"/>
              <a:defRPr sz="1600" i="0" u="none" strike="noStrike" cap="none">
                <a:latin typeface="Inter"/>
                <a:ea typeface="Inter"/>
                <a:cs typeface="Inter"/>
                <a:sym typeface="Inter"/>
              </a:defRPr>
            </a:lvl4pPr>
            <a:lvl5pPr marL="3047238" marR="0" lvl="4" indent="-406298" algn="l">
              <a:lnSpc>
                <a:spcPct val="115000"/>
              </a:lnSpc>
              <a:spcBef>
                <a:spcPts val="533"/>
              </a:spcBef>
              <a:spcAft>
                <a:spcPts val="0"/>
              </a:spcAft>
              <a:buClr>
                <a:schemeClr val="lt1"/>
              </a:buClr>
              <a:buSzPts val="1200"/>
              <a:buFont typeface="Inter"/>
              <a:buChar char="•"/>
              <a:defRPr sz="1600" i="0" u="none" strike="noStrike" cap="none">
                <a:latin typeface="Inter"/>
                <a:ea typeface="Inter"/>
                <a:cs typeface="Inter"/>
                <a:sym typeface="Inter"/>
              </a:defRPr>
            </a:lvl5pPr>
            <a:lvl6pPr marL="3656686" marR="0" lvl="5" indent="-406298" algn="l">
              <a:lnSpc>
                <a:spcPct val="115000"/>
              </a:lnSpc>
              <a:spcBef>
                <a:spcPts val="533"/>
              </a:spcBef>
              <a:spcAft>
                <a:spcPts val="0"/>
              </a:spcAft>
              <a:buClr>
                <a:schemeClr val="lt1"/>
              </a:buClr>
              <a:buSzPts val="1200"/>
              <a:buFont typeface="Inter"/>
              <a:buChar char="•"/>
              <a:defRPr sz="1600" i="0" u="none" strike="noStrike" cap="none">
                <a:solidFill>
                  <a:schemeClr val="lt1"/>
                </a:solidFill>
                <a:latin typeface="Inter"/>
                <a:ea typeface="Inter"/>
                <a:cs typeface="Inter"/>
                <a:sym typeface="Inter"/>
              </a:defRPr>
            </a:lvl6pPr>
            <a:lvl7pPr marL="4266133" marR="0" lvl="6" indent="-406298" algn="l">
              <a:lnSpc>
                <a:spcPct val="115000"/>
              </a:lnSpc>
              <a:spcBef>
                <a:spcPts val="533"/>
              </a:spcBef>
              <a:spcAft>
                <a:spcPts val="0"/>
              </a:spcAft>
              <a:buClr>
                <a:schemeClr val="lt1"/>
              </a:buClr>
              <a:buSzPts val="1200"/>
              <a:buFont typeface="Inter"/>
              <a:buChar char="•"/>
              <a:defRPr sz="1600" i="0" u="none" strike="noStrike" cap="none">
                <a:solidFill>
                  <a:schemeClr val="lt1"/>
                </a:solidFill>
                <a:latin typeface="Inter"/>
                <a:ea typeface="Inter"/>
                <a:cs typeface="Inter"/>
                <a:sym typeface="Inter"/>
              </a:defRPr>
            </a:lvl7pPr>
            <a:lvl8pPr marL="4875581" marR="0" lvl="7" indent="-406298" algn="l">
              <a:lnSpc>
                <a:spcPct val="115000"/>
              </a:lnSpc>
              <a:spcBef>
                <a:spcPts val="533"/>
              </a:spcBef>
              <a:spcAft>
                <a:spcPts val="0"/>
              </a:spcAft>
              <a:buClr>
                <a:schemeClr val="lt1"/>
              </a:buClr>
              <a:buSzPts val="1200"/>
              <a:buFont typeface="Inter"/>
              <a:buChar char="•"/>
              <a:defRPr sz="1600" i="0" u="none" strike="noStrike" cap="none">
                <a:solidFill>
                  <a:schemeClr val="lt1"/>
                </a:solidFill>
                <a:latin typeface="Inter"/>
                <a:ea typeface="Inter"/>
                <a:cs typeface="Inter"/>
                <a:sym typeface="Inter"/>
              </a:defRPr>
            </a:lvl8pPr>
            <a:lvl9pPr marL="5485028" marR="0" lvl="8" indent="-406298" algn="l">
              <a:lnSpc>
                <a:spcPct val="115000"/>
              </a:lnSpc>
              <a:spcBef>
                <a:spcPts val="533"/>
              </a:spcBef>
              <a:spcAft>
                <a:spcPts val="0"/>
              </a:spcAft>
              <a:buClr>
                <a:schemeClr val="lt1"/>
              </a:buClr>
              <a:buSzPts val="1200"/>
              <a:buFont typeface="Inter"/>
              <a:buChar char="•"/>
              <a:defRPr sz="1600" i="0" u="none" strike="noStrike" cap="none">
                <a:solidFill>
                  <a:schemeClr val="lt1"/>
                </a:solidFill>
                <a:latin typeface="Inter"/>
                <a:ea typeface="Inter"/>
                <a:cs typeface="Inter"/>
                <a:sym typeface="Inter"/>
              </a:defRPr>
            </a:lvl9pPr>
          </a:lstStyle>
          <a:p>
            <a:endParaRPr/>
          </a:p>
        </p:txBody>
      </p:sp>
      <p:sp>
        <p:nvSpPr>
          <p:cNvPr id="544" name="Google Shape;544;p86"/>
          <p:cNvSpPr txBox="1">
            <a:spLocks noGrp="1"/>
          </p:cNvSpPr>
          <p:nvPr>
            <p:ph type="title"/>
          </p:nvPr>
        </p:nvSpPr>
        <p:spPr>
          <a:xfrm>
            <a:off x="304722" y="304800"/>
            <a:ext cx="11579384" cy="46166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a:endParaRPr/>
          </a:p>
        </p:txBody>
      </p:sp>
      <p:sp>
        <p:nvSpPr>
          <p:cNvPr id="545" name="Google Shape;545;p86"/>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lt1"/>
                </a:solidFill>
                <a:latin typeface="DM Mono"/>
                <a:ea typeface="DM Mono"/>
                <a:cs typeface="DM Mono"/>
                <a:sym typeface="DM Mono"/>
              </a:defRPr>
            </a:lvl9pPr>
          </a:lstStyle>
          <a:p>
            <a:fld id="{00000000-1234-1234-1234-123412341234}" type="slidenum">
              <a:rPr lang="en" smtClean="0"/>
              <a:pPr/>
              <a:t>‹#›</a:t>
            </a:fld>
            <a:endParaRPr lang="en"/>
          </a:p>
        </p:txBody>
      </p:sp>
      <p:sp>
        <p:nvSpPr>
          <p:cNvPr id="546" name="Google Shape;546;p86"/>
          <p:cNvSpPr txBox="1">
            <a:spLocks noGrp="1"/>
          </p:cNvSpPr>
          <p:nvPr>
            <p:ph type="subTitle" idx="2"/>
          </p:nvPr>
        </p:nvSpPr>
        <p:spPr>
          <a:xfrm>
            <a:off x="308353" y="1064533"/>
            <a:ext cx="11575785" cy="276999"/>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562433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tent E - Power Statement 2 2">
  <p:cSld name="Content E - Power Statement 2 2">
    <p:bg>
      <p:bgPr>
        <a:solidFill>
          <a:srgbClr val="1B3139"/>
        </a:solidFill>
        <a:effectLst/>
      </p:bgPr>
    </p:bg>
    <p:spTree>
      <p:nvGrpSpPr>
        <p:cNvPr id="1" name="Shape 292"/>
        <p:cNvGrpSpPr/>
        <p:nvPr/>
      </p:nvGrpSpPr>
      <p:grpSpPr>
        <a:xfrm>
          <a:off x="0" y="0"/>
          <a:ext cx="0" cy="0"/>
          <a:chOff x="0" y="0"/>
          <a:chExt cx="0" cy="0"/>
        </a:xfrm>
      </p:grpSpPr>
      <p:pic>
        <p:nvPicPr>
          <p:cNvPr id="293" name="Google Shape;293;p47"/>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294" name="Google Shape;294;p47"/>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295" name="Google Shape;295;p47"/>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96" name="Google Shape;296;p47"/>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extLst>
      <p:ext uri="{BB962C8B-B14F-4D97-AF65-F5344CB8AC3E}">
        <p14:creationId xmlns:p14="http://schemas.microsoft.com/office/powerpoint/2010/main" val="347745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Title Slide B - Light 1 1 1 2 1 1 1">
  <p:cSld name="3 Title Slide B - Light 1 1 1 2 1 1 1">
    <p:spTree>
      <p:nvGrpSpPr>
        <p:cNvPr id="1" name="Shape 213"/>
        <p:cNvGrpSpPr/>
        <p:nvPr/>
      </p:nvGrpSpPr>
      <p:grpSpPr>
        <a:xfrm>
          <a:off x="0" y="0"/>
          <a:ext cx="0" cy="0"/>
          <a:chOff x="0" y="0"/>
          <a:chExt cx="0" cy="0"/>
        </a:xfrm>
      </p:grpSpPr>
      <p:pic>
        <p:nvPicPr>
          <p:cNvPr id="214" name="Google Shape;214;p37"/>
          <p:cNvPicPr preferRelativeResize="0"/>
          <p:nvPr/>
        </p:nvPicPr>
        <p:blipFill rotWithShape="1">
          <a:blip r:embed="rId2">
            <a:alphaModFix/>
          </a:blip>
          <a:srcRect/>
          <a:stretch/>
        </p:blipFill>
        <p:spPr>
          <a:xfrm>
            <a:off x="-3065" y="0"/>
            <a:ext cx="12188964" cy="6856284"/>
          </a:xfrm>
          <a:prstGeom prst="rect">
            <a:avLst/>
          </a:prstGeom>
          <a:noFill/>
          <a:ln>
            <a:noFill/>
          </a:ln>
        </p:spPr>
      </p:pic>
      <p:sp>
        <p:nvSpPr>
          <p:cNvPr id="215" name="Google Shape;215;p37"/>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16" name="Google Shape;216;p37"/>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7" name="Google Shape;217;p37"/>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18" name="Google Shape;218;p37"/>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19" name="Google Shape;219;p37"/>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20" name="Google Shape;220;p37"/>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21" name="Google Shape;221;p37"/>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Title Slide B - Light 1 1 1 1">
  <p:cSld name="3 Title Slide B - Light 1 1 1 1">
    <p:spTree>
      <p:nvGrpSpPr>
        <p:cNvPr id="1" name="Shape 222"/>
        <p:cNvGrpSpPr/>
        <p:nvPr/>
      </p:nvGrpSpPr>
      <p:grpSpPr>
        <a:xfrm>
          <a:off x="0" y="0"/>
          <a:ext cx="0" cy="0"/>
          <a:chOff x="0" y="0"/>
          <a:chExt cx="0" cy="0"/>
        </a:xfrm>
      </p:grpSpPr>
      <p:pic>
        <p:nvPicPr>
          <p:cNvPr id="223" name="Google Shape;223;p38"/>
          <p:cNvPicPr preferRelativeResize="0"/>
          <p:nvPr/>
        </p:nvPicPr>
        <p:blipFill rotWithShape="1">
          <a:blip r:embed="rId2">
            <a:alphaModFix/>
          </a:blip>
          <a:srcRect/>
          <a:stretch/>
        </p:blipFill>
        <p:spPr>
          <a:xfrm>
            <a:off x="-1" y="0"/>
            <a:ext cx="12185779" cy="6854478"/>
          </a:xfrm>
          <a:prstGeom prst="rect">
            <a:avLst/>
          </a:prstGeom>
          <a:noFill/>
          <a:ln>
            <a:noFill/>
          </a:ln>
        </p:spPr>
      </p:pic>
      <p:sp>
        <p:nvSpPr>
          <p:cNvPr id="224" name="Google Shape;224;p38"/>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25" name="Google Shape;225;p38"/>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6" name="Google Shape;226;p38"/>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27" name="Google Shape;227;p38"/>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28" name="Google Shape;228;p38"/>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29" name="Google Shape;229;p38"/>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38"/>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Title Slide B - Light 1 1 1 1 1">
  <p:cSld name="3 Title Slide B - Light 1 1 1 1_1">
    <p:spTree>
      <p:nvGrpSpPr>
        <p:cNvPr id="1" name="Shape 231"/>
        <p:cNvGrpSpPr/>
        <p:nvPr/>
      </p:nvGrpSpPr>
      <p:grpSpPr>
        <a:xfrm>
          <a:off x="0" y="0"/>
          <a:ext cx="0" cy="0"/>
          <a:chOff x="0" y="0"/>
          <a:chExt cx="0" cy="0"/>
        </a:xfrm>
      </p:grpSpPr>
      <p:pic>
        <p:nvPicPr>
          <p:cNvPr id="232" name="Google Shape;232;p39"/>
          <p:cNvPicPr preferRelativeResize="0"/>
          <p:nvPr/>
        </p:nvPicPr>
        <p:blipFill>
          <a:blip r:embed="rId2">
            <a:alphaModFix/>
          </a:blip>
          <a:stretch>
            <a:fillRect/>
          </a:stretch>
        </p:blipFill>
        <p:spPr>
          <a:xfrm>
            <a:off x="0" y="-3435"/>
            <a:ext cx="12188952" cy="6859718"/>
          </a:xfrm>
          <a:prstGeom prst="rect">
            <a:avLst/>
          </a:prstGeom>
          <a:noFill/>
          <a:ln>
            <a:noFill/>
          </a:ln>
        </p:spPr>
      </p:pic>
      <p:sp>
        <p:nvSpPr>
          <p:cNvPr id="233" name="Google Shape;233;p39"/>
          <p:cNvSpPr txBox="1">
            <a:spLocks noGrp="1"/>
          </p:cNvSpPr>
          <p:nvPr>
            <p:ph type="ctrTitle"/>
          </p:nvPr>
        </p:nvSpPr>
        <p:spPr>
          <a:xfrm>
            <a:off x="761815" y="1186975"/>
            <a:ext cx="61710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34" name="Google Shape;234;p39"/>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5" name="Google Shape;235;p39"/>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36" name="Google Shape;236;p39"/>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37" name="Google Shape;237;p39"/>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38" name="Google Shape;238;p39"/>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39" name="Google Shape;239;p39"/>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B - Light 1 1 1 2 1 1 1 1">
  <p:cSld name="3 Title Slide B - Light 1 1 1 2 1 1 1 1">
    <p:spTree>
      <p:nvGrpSpPr>
        <p:cNvPr id="1" name="Shape 240"/>
        <p:cNvGrpSpPr/>
        <p:nvPr/>
      </p:nvGrpSpPr>
      <p:grpSpPr>
        <a:xfrm>
          <a:off x="0" y="0"/>
          <a:ext cx="0" cy="0"/>
          <a:chOff x="0" y="0"/>
          <a:chExt cx="0" cy="0"/>
        </a:xfrm>
      </p:grpSpPr>
      <p:pic>
        <p:nvPicPr>
          <p:cNvPr id="241" name="Google Shape;241;p40"/>
          <p:cNvPicPr preferRelativeResize="0"/>
          <p:nvPr/>
        </p:nvPicPr>
        <p:blipFill rotWithShape="1">
          <a:blip r:embed="rId2">
            <a:alphaModFix/>
          </a:blip>
          <a:srcRect/>
          <a:stretch/>
        </p:blipFill>
        <p:spPr>
          <a:xfrm>
            <a:off x="-1" y="0"/>
            <a:ext cx="12185897" cy="6854564"/>
          </a:xfrm>
          <a:prstGeom prst="rect">
            <a:avLst/>
          </a:prstGeom>
          <a:noFill/>
          <a:ln>
            <a:noFill/>
          </a:ln>
        </p:spPr>
      </p:pic>
      <p:sp>
        <p:nvSpPr>
          <p:cNvPr id="242" name="Google Shape;242;p40"/>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43" name="Google Shape;243;p40"/>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4" name="Google Shape;244;p40"/>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45" name="Google Shape;245;p40"/>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46" name="Google Shape;246;p40"/>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47" name="Google Shape;247;p40"/>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48" name="Google Shape;248;p40"/>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Content A - Basic 1 1">
  <p:cSld name="7 Content A - Basic 1 1">
    <p:bg>
      <p:bgPr>
        <a:solidFill>
          <a:srgbClr val="FFFFFF"/>
        </a:solidFill>
        <a:effectLst/>
      </p:bgPr>
    </p:bg>
    <p:spTree>
      <p:nvGrpSpPr>
        <p:cNvPr id="1" name="Shape 249"/>
        <p:cNvGrpSpPr/>
        <p:nvPr/>
      </p:nvGrpSpPr>
      <p:grpSpPr>
        <a:xfrm>
          <a:off x="0" y="0"/>
          <a:ext cx="0" cy="0"/>
          <a:chOff x="0" y="0"/>
          <a:chExt cx="0" cy="0"/>
        </a:xfrm>
      </p:grpSpPr>
      <p:sp>
        <p:nvSpPr>
          <p:cNvPr id="250" name="Google Shape;250;p41"/>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cxnSp>
        <p:nvCxnSpPr>
          <p:cNvPr id="251" name="Google Shape;251;p41"/>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pic>
        <p:nvPicPr>
          <p:cNvPr id="252" name="Google Shape;252;p41"/>
          <p:cNvPicPr preferRelativeResize="0"/>
          <p:nvPr/>
        </p:nvPicPr>
        <p:blipFill rotWithShape="1">
          <a:blip r:embed="rId2">
            <a:alphaModFix/>
          </a:blip>
          <a:srcRect/>
          <a:stretch/>
        </p:blipFill>
        <p:spPr>
          <a:xfrm>
            <a:off x="6094488" y="906661"/>
            <a:ext cx="6093000" cy="5949850"/>
          </a:xfrm>
          <a:prstGeom prst="rect">
            <a:avLst/>
          </a:prstGeom>
          <a:noFill/>
          <a:ln>
            <a:noFill/>
          </a:ln>
        </p:spPr>
      </p:pic>
      <p:pic>
        <p:nvPicPr>
          <p:cNvPr id="253" name="Google Shape;253;p41"/>
          <p:cNvPicPr preferRelativeResize="0"/>
          <p:nvPr/>
        </p:nvPicPr>
        <p:blipFill rotWithShape="1">
          <a:blip r:embed="rId3">
            <a:alphaModFix/>
          </a:blip>
          <a:srcRect/>
          <a:stretch/>
        </p:blipFill>
        <p:spPr>
          <a:xfrm>
            <a:off x="6522042" y="225587"/>
            <a:ext cx="5665558" cy="6695352"/>
          </a:xfrm>
          <a:prstGeom prst="rect">
            <a:avLst/>
          </a:prstGeom>
          <a:noFill/>
          <a:ln>
            <a:noFill/>
          </a:ln>
        </p:spPr>
      </p:pic>
      <p:sp>
        <p:nvSpPr>
          <p:cNvPr id="254" name="Google Shape;254;p41"/>
          <p:cNvSpPr txBox="1">
            <a:spLocks noGrp="1"/>
          </p:cNvSpPr>
          <p:nvPr>
            <p:ph type="ctrTitle"/>
          </p:nvPr>
        </p:nvSpPr>
        <p:spPr>
          <a:xfrm>
            <a:off x="761815" y="1186975"/>
            <a:ext cx="61710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5" name="Google Shape;255;p41"/>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6" name="Google Shape;256;p41"/>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pic>
        <p:nvPicPr>
          <p:cNvPr id="257" name="Google Shape;257;p41"/>
          <p:cNvPicPr preferRelativeResize="0"/>
          <p:nvPr/>
        </p:nvPicPr>
        <p:blipFill rotWithShape="1">
          <a:blip r:embed="rId4">
            <a:alphaModFix/>
          </a:blip>
          <a:srcRect/>
          <a:stretch/>
        </p:blipFill>
        <p:spPr>
          <a:xfrm>
            <a:off x="761824" y="609599"/>
            <a:ext cx="2557621" cy="405350"/>
          </a:xfrm>
          <a:prstGeom prst="rect">
            <a:avLst/>
          </a:prstGeom>
          <a:noFill/>
          <a:ln>
            <a:noFill/>
          </a:ln>
        </p:spPr>
      </p:pic>
      <p:sp>
        <p:nvSpPr>
          <p:cNvPr id="258" name="Google Shape;258;p41"/>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
        <p:nvSpPr>
          <p:cNvPr id="259" name="Google Shape;259;p41"/>
          <p:cNvSpPr txBox="1">
            <a:spLocks noGrp="1"/>
          </p:cNvSpPr>
          <p:nvPr>
            <p:ph type="sldNum" idx="3"/>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Title Slide B - Light 2 1 1 2">
  <p:cSld name="1_3 Title Slide B - Light 2 1 1 2">
    <p:spTree>
      <p:nvGrpSpPr>
        <p:cNvPr id="1" name="Shape 260"/>
        <p:cNvGrpSpPr/>
        <p:nvPr/>
      </p:nvGrpSpPr>
      <p:grpSpPr>
        <a:xfrm>
          <a:off x="0" y="0"/>
          <a:ext cx="0" cy="0"/>
          <a:chOff x="0" y="0"/>
          <a:chExt cx="0" cy="0"/>
        </a:xfrm>
      </p:grpSpPr>
      <p:sp>
        <p:nvSpPr>
          <p:cNvPr id="261" name="Google Shape;261;p42"/>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62" name="Google Shape;262;p42"/>
          <p:cNvSpPr txBox="1">
            <a:spLocks noGrp="1"/>
          </p:cNvSpPr>
          <p:nvPr>
            <p:ph type="subTitle" idx="1"/>
          </p:nvPr>
        </p:nvSpPr>
        <p:spPr>
          <a:xfrm>
            <a:off x="761817" y="3835400"/>
            <a:ext cx="52623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3" name="Google Shape;263;p42"/>
          <p:cNvPicPr preferRelativeResize="0"/>
          <p:nvPr/>
        </p:nvPicPr>
        <p:blipFill rotWithShape="1">
          <a:blip r:embed="rId2">
            <a:alphaModFix/>
          </a:blip>
          <a:srcRect/>
          <a:stretch/>
        </p:blipFill>
        <p:spPr>
          <a:xfrm>
            <a:off x="761824" y="609599"/>
            <a:ext cx="2557621" cy="405350"/>
          </a:xfrm>
          <a:prstGeom prst="rect">
            <a:avLst/>
          </a:prstGeom>
          <a:noFill/>
          <a:ln>
            <a:noFill/>
          </a:ln>
        </p:spPr>
      </p:pic>
      <p:cxnSp>
        <p:nvCxnSpPr>
          <p:cNvPr id="264" name="Google Shape;264;p42"/>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65" name="Google Shape;265;p42"/>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66" name="Google Shape;266;p42"/>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67" name="Google Shape;267;p42"/>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pic>
        <p:nvPicPr>
          <p:cNvPr id="268" name="Google Shape;268;p42"/>
          <p:cNvPicPr preferRelativeResize="0"/>
          <p:nvPr/>
        </p:nvPicPr>
        <p:blipFill>
          <a:blip r:embed="rId3">
            <a:alphaModFix/>
          </a:blip>
          <a:stretch>
            <a:fillRect/>
          </a:stretch>
        </p:blipFill>
        <p:spPr>
          <a:xfrm>
            <a:off x="9690879" y="4671269"/>
            <a:ext cx="1736061" cy="1576630"/>
          </a:xfrm>
          <a:prstGeom prst="rect">
            <a:avLst/>
          </a:prstGeom>
          <a:noFill/>
          <a:ln>
            <a:noFill/>
          </a:ln>
        </p:spPr>
      </p:pic>
      <p:pic>
        <p:nvPicPr>
          <p:cNvPr id="269" name="Google Shape;269;p42"/>
          <p:cNvPicPr preferRelativeResize="0"/>
          <p:nvPr/>
        </p:nvPicPr>
        <p:blipFill>
          <a:blip r:embed="rId4">
            <a:alphaModFix/>
          </a:blip>
          <a:stretch>
            <a:fillRect/>
          </a:stretch>
        </p:blipFill>
        <p:spPr>
          <a:xfrm>
            <a:off x="9690879" y="2876907"/>
            <a:ext cx="1736061" cy="1576630"/>
          </a:xfrm>
          <a:prstGeom prst="rect">
            <a:avLst/>
          </a:prstGeom>
          <a:noFill/>
          <a:ln>
            <a:noFill/>
          </a:ln>
        </p:spPr>
      </p:pic>
      <p:pic>
        <p:nvPicPr>
          <p:cNvPr id="270" name="Google Shape;270;p42"/>
          <p:cNvPicPr preferRelativeResize="0"/>
          <p:nvPr/>
        </p:nvPicPr>
        <p:blipFill>
          <a:blip r:embed="rId5">
            <a:alphaModFix/>
          </a:blip>
          <a:stretch>
            <a:fillRect/>
          </a:stretch>
        </p:blipFill>
        <p:spPr>
          <a:xfrm>
            <a:off x="7815344" y="4671290"/>
            <a:ext cx="1736051" cy="157661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itle Slide B - Light">
  <p:cSld name="3 Title Slide B - Light">
    <p:spTree>
      <p:nvGrpSpPr>
        <p:cNvPr id="1" name="Shape 271"/>
        <p:cNvGrpSpPr/>
        <p:nvPr/>
      </p:nvGrpSpPr>
      <p:grpSpPr>
        <a:xfrm>
          <a:off x="0" y="0"/>
          <a:ext cx="0" cy="0"/>
          <a:chOff x="0" y="0"/>
          <a:chExt cx="0" cy="0"/>
        </a:xfrm>
      </p:grpSpPr>
      <p:sp>
        <p:nvSpPr>
          <p:cNvPr id="272" name="Google Shape;272;p43"/>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73" name="Google Shape;273;p43"/>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74" name="Google Shape;274;p43"/>
          <p:cNvPicPr preferRelativeResize="0"/>
          <p:nvPr/>
        </p:nvPicPr>
        <p:blipFill rotWithShape="1">
          <a:blip r:embed="rId2">
            <a:alphaModFix/>
          </a:blip>
          <a:srcRect/>
          <a:stretch/>
        </p:blipFill>
        <p:spPr>
          <a:xfrm>
            <a:off x="761824" y="609599"/>
            <a:ext cx="2557621" cy="405350"/>
          </a:xfrm>
          <a:prstGeom prst="rect">
            <a:avLst/>
          </a:prstGeom>
          <a:noFill/>
          <a:ln>
            <a:noFill/>
          </a:ln>
        </p:spPr>
      </p:pic>
      <p:cxnSp>
        <p:nvCxnSpPr>
          <p:cNvPr id="275" name="Google Shape;275;p43"/>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76" name="Google Shape;276;p43"/>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77" name="Google Shape;277;p43"/>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78" name="Google Shape;278;p43"/>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8 Content A - Basic White 1">
  <p:cSld name="8 Content A - Basic White 1">
    <p:bg>
      <p:bgPr>
        <a:solidFill>
          <a:srgbClr val="FFFFFF"/>
        </a:solidFill>
        <a:effectLst/>
      </p:bgPr>
    </p:bg>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749261" y="535597"/>
            <a:ext cx="106593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281" name="Google Shape;281;p44"/>
          <p:cNvSpPr txBox="1">
            <a:spLocks noGrp="1"/>
          </p:cNvSpPr>
          <p:nvPr>
            <p:ph type="body" idx="1"/>
          </p:nvPr>
        </p:nvSpPr>
        <p:spPr>
          <a:xfrm>
            <a:off x="761825" y="1988833"/>
            <a:ext cx="106593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i="0" u="none" strike="noStrike" cap="none">
                <a:solidFill>
                  <a:schemeClr val="dk1"/>
                </a:solidFill>
                <a:latin typeface="DM Sans"/>
                <a:ea typeface="DM Sans"/>
                <a:cs typeface="DM Sans"/>
                <a:sym typeface="DM Sans"/>
              </a:defRPr>
            </a:lvl1pPr>
            <a:lvl2pPr marL="914400" marR="0" lvl="1" indent="-355600" algn="l">
              <a:lnSpc>
                <a:spcPct val="115000"/>
              </a:lnSpc>
              <a:spcBef>
                <a:spcPts val="500"/>
              </a:spcBef>
              <a:spcAft>
                <a:spcPts val="0"/>
              </a:spcAft>
              <a:buClr>
                <a:schemeClr val="accent4"/>
              </a:buClr>
              <a:buSzPts val="2000"/>
              <a:buFont typeface="DM Sans"/>
              <a:buChar char="•"/>
              <a:defRPr i="0" u="none" strike="noStrike" cap="none">
                <a:solidFill>
                  <a:schemeClr val="dk1"/>
                </a:solidFill>
                <a:latin typeface="DM Sans"/>
                <a:ea typeface="DM Sans"/>
                <a:cs typeface="DM Sans"/>
                <a:sym typeface="DM Sans"/>
              </a:defRPr>
            </a:lvl2pPr>
            <a:lvl3pPr marL="1371600" marR="0" lvl="2"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282" name="Google Shape;282;p44"/>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83" name="Google Shape;283;p44"/>
          <p:cNvSpPr txBox="1">
            <a:spLocks noGrp="1"/>
          </p:cNvSpPr>
          <p:nvPr>
            <p:ph type="body" idx="2"/>
          </p:nvPr>
        </p:nvSpPr>
        <p:spPr>
          <a:xfrm>
            <a:off x="748492" y="1174703"/>
            <a:ext cx="10659300" cy="585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0"/>
              </a:spcBef>
              <a:spcAft>
                <a:spcPts val="0"/>
              </a:spcAft>
              <a:buClr>
                <a:srgbClr val="FF3621"/>
              </a:buClr>
              <a:buSzPts val="2400"/>
              <a:buNone/>
              <a:defRPr>
                <a:solidFill>
                  <a:srgbClr val="FF3621"/>
                </a:solidFill>
                <a:latin typeface="DM Sans Medium"/>
                <a:ea typeface="DM Sans Medium"/>
                <a:cs typeface="DM Sans Medium"/>
                <a:sym typeface="DM Sans Medium"/>
              </a:defRPr>
            </a:lvl1pPr>
            <a:lvl2pPr marL="914400" lvl="1" indent="-355600" algn="l">
              <a:lnSpc>
                <a:spcPct val="90000"/>
              </a:lnSpc>
              <a:spcBef>
                <a:spcPts val="500"/>
              </a:spcBef>
              <a:spcAft>
                <a:spcPts val="0"/>
              </a:spcAft>
              <a:buSzPts val="2000"/>
              <a:buChar char="•"/>
              <a:defRPr/>
            </a:lvl2pPr>
            <a:lvl3pPr marL="1371600" lvl="2" indent="-330200" algn="l">
              <a:lnSpc>
                <a:spcPct val="90000"/>
              </a:lnSpc>
              <a:spcBef>
                <a:spcPts val="500"/>
              </a:spcBef>
              <a:spcAft>
                <a:spcPts val="0"/>
              </a:spcAft>
              <a:buSzPts val="1600"/>
              <a:buChar char="•"/>
              <a:defRPr/>
            </a:lvl3pPr>
            <a:lvl4pPr marL="1828800" lvl="3" indent="-330200" algn="l">
              <a:lnSpc>
                <a:spcPct val="90000"/>
              </a:lnSpc>
              <a:spcBef>
                <a:spcPts val="500"/>
              </a:spcBef>
              <a:spcAft>
                <a:spcPts val="0"/>
              </a:spcAft>
              <a:buSzPts val="1600"/>
              <a:buChar char="•"/>
              <a:defRPr/>
            </a:lvl4pPr>
            <a:lvl5pPr marL="2286000" lvl="4" indent="-330200" algn="l">
              <a:lnSpc>
                <a:spcPct val="90000"/>
              </a:lnSpc>
              <a:spcBef>
                <a:spcPts val="500"/>
              </a:spcBef>
              <a:spcAft>
                <a:spcPts val="0"/>
              </a:spcAft>
              <a:buSzPts val="1600"/>
              <a:buChar char="•"/>
              <a:defRPr/>
            </a:lvl5pPr>
            <a:lvl6pPr marL="2743200" lvl="5" indent="-330200" algn="l">
              <a:lnSpc>
                <a:spcPct val="90000"/>
              </a:lnSpc>
              <a:spcBef>
                <a:spcPts val="500"/>
              </a:spcBef>
              <a:spcAft>
                <a:spcPts val="0"/>
              </a:spcAft>
              <a:buSzPts val="1600"/>
              <a:buChar char="•"/>
              <a:defRPr/>
            </a:lvl6pPr>
            <a:lvl7pPr marL="3200400" lvl="6" indent="-330200" algn="l">
              <a:lnSpc>
                <a:spcPct val="90000"/>
              </a:lnSpc>
              <a:spcBef>
                <a:spcPts val="500"/>
              </a:spcBef>
              <a:spcAft>
                <a:spcPts val="0"/>
              </a:spcAft>
              <a:buSzPts val="1600"/>
              <a:buChar char="•"/>
              <a:defRPr/>
            </a:lvl7pPr>
            <a:lvl8pPr marL="3657600" lvl="7" indent="-330200" algn="l">
              <a:lnSpc>
                <a:spcPct val="90000"/>
              </a:lnSpc>
              <a:spcBef>
                <a:spcPts val="500"/>
              </a:spcBef>
              <a:spcAft>
                <a:spcPts val="0"/>
              </a:spcAft>
              <a:buSzPts val="1600"/>
              <a:buChar char="•"/>
              <a:defRPr/>
            </a:lvl8pPr>
            <a:lvl9pPr marL="4114800" lvl="8" indent="-330200" algn="l">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E - Power Statement 1">
  <p:cSld name="Content E - Power Statement 1">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62008" y="609600"/>
            <a:ext cx="10660200"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accent1"/>
              </a:buClr>
              <a:buSzPts val="4800"/>
              <a:buFont typeface="DM Sans Medium"/>
              <a:buNone/>
              <a:defRPr sz="4800" i="0" u="none" strike="noStrike" cap="non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286" name="Google Shape;286;p45"/>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 Content A - Basic">
  <p:cSld name="7 Content A - Basic">
    <p:bg>
      <p:bgPr>
        <a:solidFill>
          <a:srgbClr val="FFFFFF"/>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749261" y="535597"/>
            <a:ext cx="106593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a:endParaRPr/>
          </a:p>
        </p:txBody>
      </p:sp>
      <p:sp>
        <p:nvSpPr>
          <p:cNvPr id="58" name="Google Shape;58;p15"/>
          <p:cNvSpPr txBox="1">
            <a:spLocks noGrp="1"/>
          </p:cNvSpPr>
          <p:nvPr>
            <p:ph type="body" idx="1"/>
          </p:nvPr>
        </p:nvSpPr>
        <p:spPr>
          <a:xfrm>
            <a:off x="761825" y="1988833"/>
            <a:ext cx="106593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59" name="Google Shape;59;p15"/>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5"/>
          <p:cNvSpPr txBox="1">
            <a:spLocks noGrp="1"/>
          </p:cNvSpPr>
          <p:nvPr>
            <p:ph type="body" idx="2"/>
          </p:nvPr>
        </p:nvSpPr>
        <p:spPr>
          <a:xfrm>
            <a:off x="748492" y="1174703"/>
            <a:ext cx="10659300" cy="5859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100"/>
              </a:spcBef>
              <a:spcAft>
                <a:spcPts val="0"/>
              </a:spcAft>
              <a:buClr>
                <a:srgbClr val="FF3621"/>
              </a:buClr>
              <a:buSzPts val="2400"/>
              <a:buNone/>
              <a:defRPr>
                <a:solidFill>
                  <a:srgbClr val="FF3621"/>
                </a:solidFill>
                <a:latin typeface="DM Sans Medium"/>
                <a:ea typeface="DM Sans Medium"/>
                <a:cs typeface="DM Sans Medium"/>
                <a:sym typeface="DM Sans Medium"/>
              </a:defRPr>
            </a:lvl1pPr>
            <a:lvl2pPr marL="914400" lvl="1" indent="-355600" algn="l">
              <a:lnSpc>
                <a:spcPct val="90000"/>
              </a:lnSpc>
              <a:spcBef>
                <a:spcPts val="500"/>
              </a:spcBef>
              <a:spcAft>
                <a:spcPts val="0"/>
              </a:spcAft>
              <a:buSzPts val="2000"/>
              <a:buChar char="•"/>
              <a:defRPr/>
            </a:lvl2pPr>
            <a:lvl3pPr marL="1371600" lvl="2" indent="-330200" algn="l">
              <a:lnSpc>
                <a:spcPct val="90000"/>
              </a:lnSpc>
              <a:spcBef>
                <a:spcPts val="500"/>
              </a:spcBef>
              <a:spcAft>
                <a:spcPts val="0"/>
              </a:spcAft>
              <a:buSzPts val="1600"/>
              <a:buChar char="•"/>
              <a:defRPr/>
            </a:lvl3pPr>
            <a:lvl4pPr marL="1828800" lvl="3" indent="-330200" algn="l">
              <a:lnSpc>
                <a:spcPct val="90000"/>
              </a:lnSpc>
              <a:spcBef>
                <a:spcPts val="500"/>
              </a:spcBef>
              <a:spcAft>
                <a:spcPts val="0"/>
              </a:spcAft>
              <a:buSzPts val="1600"/>
              <a:buChar char="•"/>
              <a:defRPr/>
            </a:lvl4pPr>
            <a:lvl5pPr marL="2286000" lvl="4" indent="-330200" algn="l">
              <a:lnSpc>
                <a:spcPct val="90000"/>
              </a:lnSpc>
              <a:spcBef>
                <a:spcPts val="500"/>
              </a:spcBef>
              <a:spcAft>
                <a:spcPts val="0"/>
              </a:spcAft>
              <a:buSzPts val="1600"/>
              <a:buChar char="•"/>
              <a:defRPr/>
            </a:lvl5pPr>
            <a:lvl6pPr marL="2743200" lvl="5" indent="-330200" algn="l">
              <a:lnSpc>
                <a:spcPct val="90000"/>
              </a:lnSpc>
              <a:spcBef>
                <a:spcPts val="500"/>
              </a:spcBef>
              <a:spcAft>
                <a:spcPts val="0"/>
              </a:spcAft>
              <a:buSzPts val="1600"/>
              <a:buChar char="•"/>
              <a:defRPr/>
            </a:lvl6pPr>
            <a:lvl7pPr marL="3200400" lvl="6" indent="-330200" algn="l">
              <a:lnSpc>
                <a:spcPct val="90000"/>
              </a:lnSpc>
              <a:spcBef>
                <a:spcPts val="500"/>
              </a:spcBef>
              <a:spcAft>
                <a:spcPts val="0"/>
              </a:spcAft>
              <a:buSzPts val="1600"/>
              <a:buChar char="•"/>
              <a:defRPr/>
            </a:lvl7pPr>
            <a:lvl8pPr marL="3657600" lvl="7" indent="-330200" algn="l">
              <a:lnSpc>
                <a:spcPct val="90000"/>
              </a:lnSpc>
              <a:spcBef>
                <a:spcPts val="500"/>
              </a:spcBef>
              <a:spcAft>
                <a:spcPts val="0"/>
              </a:spcAft>
              <a:buSzPts val="1600"/>
              <a:buChar char="•"/>
              <a:defRPr/>
            </a:lvl8pPr>
            <a:lvl9pPr marL="4114800" lvl="8" indent="-330200" algn="l">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E - Power Statement 2">
  <p:cSld name="Content E - Power Statement 2">
    <p:bg>
      <p:bgPr>
        <a:solidFill>
          <a:srgbClr val="1B3139"/>
        </a:solidFill>
        <a:effectLst/>
      </p:bgPr>
    </p:bg>
    <p:spTree>
      <p:nvGrpSpPr>
        <p:cNvPr id="1" name="Shape 287"/>
        <p:cNvGrpSpPr/>
        <p:nvPr/>
      </p:nvGrpSpPr>
      <p:grpSpPr>
        <a:xfrm>
          <a:off x="0" y="0"/>
          <a:ext cx="0" cy="0"/>
          <a:chOff x="0" y="0"/>
          <a:chExt cx="0" cy="0"/>
        </a:xfrm>
      </p:grpSpPr>
      <p:pic>
        <p:nvPicPr>
          <p:cNvPr id="288" name="Google Shape;288;p46"/>
          <p:cNvPicPr preferRelativeResize="0"/>
          <p:nvPr/>
        </p:nvPicPr>
        <p:blipFill>
          <a:blip r:embed="rId2">
            <a:alphaModFix/>
          </a:blip>
          <a:stretch>
            <a:fillRect/>
          </a:stretch>
        </p:blipFill>
        <p:spPr>
          <a:xfrm>
            <a:off x="0" y="0"/>
            <a:ext cx="12188954" cy="6856286"/>
          </a:xfrm>
          <a:prstGeom prst="rect">
            <a:avLst/>
          </a:prstGeom>
          <a:noFill/>
          <a:ln>
            <a:noFill/>
          </a:ln>
        </p:spPr>
      </p:pic>
      <p:sp>
        <p:nvSpPr>
          <p:cNvPr id="289" name="Google Shape;289;p46"/>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290" name="Google Shape;290;p46"/>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91" name="Google Shape;291;p46"/>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rtl="0">
              <a:lnSpc>
                <a:spcPct val="90000"/>
              </a:lnSpc>
              <a:spcBef>
                <a:spcPts val="1100"/>
              </a:spcBef>
              <a:spcAft>
                <a:spcPts val="0"/>
              </a:spcAft>
              <a:buClr>
                <a:schemeClr val="accent1"/>
              </a:buClr>
              <a:buSzPts val="2400"/>
              <a:buFont typeface="DM Sans"/>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E - Power Statement 2 2">
  <p:cSld name="Content E - Power Statement 2_2">
    <p:bg>
      <p:bgPr>
        <a:solidFill>
          <a:srgbClr val="1B3139"/>
        </a:solidFill>
        <a:effectLst/>
      </p:bgPr>
    </p:bg>
    <p:spTree>
      <p:nvGrpSpPr>
        <p:cNvPr id="1" name="Shape 292"/>
        <p:cNvGrpSpPr/>
        <p:nvPr/>
      </p:nvGrpSpPr>
      <p:grpSpPr>
        <a:xfrm>
          <a:off x="0" y="0"/>
          <a:ext cx="0" cy="0"/>
          <a:chOff x="0" y="0"/>
          <a:chExt cx="0" cy="0"/>
        </a:xfrm>
      </p:grpSpPr>
      <p:pic>
        <p:nvPicPr>
          <p:cNvPr id="293" name="Google Shape;293;p47"/>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294" name="Google Shape;294;p47"/>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295" name="Google Shape;295;p47"/>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96" name="Google Shape;296;p47"/>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E - Power Statement 2 2 1">
  <p:cSld name="Content E - Power Statement 2_2_1">
    <p:bg>
      <p:bgPr>
        <a:solidFill>
          <a:srgbClr val="1B3139"/>
        </a:solidFill>
        <a:effectLst/>
      </p:bgPr>
    </p:bg>
    <p:spTree>
      <p:nvGrpSpPr>
        <p:cNvPr id="1" name="Shape 297"/>
        <p:cNvGrpSpPr/>
        <p:nvPr/>
      </p:nvGrpSpPr>
      <p:grpSpPr>
        <a:xfrm>
          <a:off x="0" y="0"/>
          <a:ext cx="0" cy="0"/>
          <a:chOff x="0" y="0"/>
          <a:chExt cx="0" cy="0"/>
        </a:xfrm>
      </p:grpSpPr>
      <p:pic>
        <p:nvPicPr>
          <p:cNvPr id="298" name="Google Shape;298;p48"/>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299" name="Google Shape;299;p48"/>
          <p:cNvSpPr txBox="1">
            <a:spLocks noGrp="1"/>
          </p:cNvSpPr>
          <p:nvPr>
            <p:ph type="title"/>
          </p:nvPr>
        </p:nvSpPr>
        <p:spPr>
          <a:xfrm>
            <a:off x="762009" y="2417700"/>
            <a:ext cx="9018600" cy="3830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300" name="Google Shape;300;p48"/>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48"/>
          <p:cNvSpPr txBox="1">
            <a:spLocks noGrp="1"/>
          </p:cNvSpPr>
          <p:nvPr>
            <p:ph type="subTitle" idx="1"/>
          </p:nvPr>
        </p:nvSpPr>
        <p:spPr>
          <a:xfrm>
            <a:off x="762009" y="1831700"/>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E - Power Statement 2 2 2">
  <p:cSld name="Content E - Power Statement 2_2_2">
    <p:bg>
      <p:bgPr>
        <a:solidFill>
          <a:srgbClr val="1B3139"/>
        </a:solidFill>
        <a:effectLst/>
      </p:bgPr>
    </p:bg>
    <p:spTree>
      <p:nvGrpSpPr>
        <p:cNvPr id="1" name="Shape 307"/>
        <p:cNvGrpSpPr/>
        <p:nvPr/>
      </p:nvGrpSpPr>
      <p:grpSpPr>
        <a:xfrm>
          <a:off x="0" y="0"/>
          <a:ext cx="0" cy="0"/>
          <a:chOff x="0" y="0"/>
          <a:chExt cx="0" cy="0"/>
        </a:xfrm>
      </p:grpSpPr>
      <p:pic>
        <p:nvPicPr>
          <p:cNvPr id="308" name="Google Shape;308;p50"/>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309" name="Google Shape;309;p50"/>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310" name="Google Shape;310;p50"/>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11" name="Google Shape;311;p50"/>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E - Power Statement 2 2 2 1">
  <p:cSld name="Content E - Power Statement 2_2_2_1">
    <p:bg>
      <p:bgPr>
        <a:solidFill>
          <a:schemeClr val="dk2"/>
        </a:solidFill>
        <a:effectLst/>
      </p:bgPr>
    </p:bg>
    <p:spTree>
      <p:nvGrpSpPr>
        <p:cNvPr id="1" name="Shape 312"/>
        <p:cNvGrpSpPr/>
        <p:nvPr/>
      </p:nvGrpSpPr>
      <p:grpSpPr>
        <a:xfrm>
          <a:off x="0" y="0"/>
          <a:ext cx="0" cy="0"/>
          <a:chOff x="0" y="0"/>
          <a:chExt cx="0" cy="0"/>
        </a:xfrm>
      </p:grpSpPr>
      <p:pic>
        <p:nvPicPr>
          <p:cNvPr id="313" name="Google Shape;313;p51"/>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314" name="Google Shape;314;p51"/>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315" name="Google Shape;315;p51"/>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51"/>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lt1"/>
                </a:solidFill>
                <a:latin typeface="DM Mono Medium"/>
                <a:ea typeface="DM Mono Medium"/>
                <a:cs typeface="DM Mono Medium"/>
                <a:sym typeface="DM Mono Medium"/>
              </a:defRPr>
            </a:lvl1pPr>
            <a:lvl2pPr lvl="1">
              <a:spcBef>
                <a:spcPts val="500"/>
              </a:spcBef>
              <a:spcAft>
                <a:spcPts val="0"/>
              </a:spcAft>
              <a:buClr>
                <a:schemeClr val="lt1"/>
              </a:buClr>
              <a:buSzPts val="2000"/>
              <a:buNone/>
              <a:defRPr>
                <a:solidFill>
                  <a:schemeClr val="lt1"/>
                </a:solidFill>
              </a:defRPr>
            </a:lvl2pPr>
            <a:lvl3pPr lvl="2">
              <a:spcBef>
                <a:spcPts val="500"/>
              </a:spcBef>
              <a:spcAft>
                <a:spcPts val="0"/>
              </a:spcAft>
              <a:buClr>
                <a:schemeClr val="lt1"/>
              </a:buClr>
              <a:buSzPts val="1600"/>
              <a:buNone/>
              <a:defRPr>
                <a:solidFill>
                  <a:schemeClr val="lt1"/>
                </a:solidFill>
              </a:defRPr>
            </a:lvl3pPr>
            <a:lvl4pPr lvl="3">
              <a:spcBef>
                <a:spcPts val="500"/>
              </a:spcBef>
              <a:spcAft>
                <a:spcPts val="0"/>
              </a:spcAft>
              <a:buClr>
                <a:schemeClr val="lt1"/>
              </a:buClr>
              <a:buSzPts val="1600"/>
              <a:buNone/>
              <a:defRPr>
                <a:solidFill>
                  <a:schemeClr val="lt1"/>
                </a:solidFill>
              </a:defRPr>
            </a:lvl4pPr>
            <a:lvl5pPr lvl="4">
              <a:spcBef>
                <a:spcPts val="500"/>
              </a:spcBef>
              <a:spcAft>
                <a:spcPts val="0"/>
              </a:spcAft>
              <a:buClr>
                <a:schemeClr val="lt1"/>
              </a:buClr>
              <a:buSzPts val="1600"/>
              <a:buNone/>
              <a:defRPr>
                <a:solidFill>
                  <a:schemeClr val="lt1"/>
                </a:solidFill>
              </a:defRPr>
            </a:lvl5pPr>
            <a:lvl6pPr lvl="5">
              <a:spcBef>
                <a:spcPts val="500"/>
              </a:spcBef>
              <a:spcAft>
                <a:spcPts val="0"/>
              </a:spcAft>
              <a:buClr>
                <a:schemeClr val="lt1"/>
              </a:buClr>
              <a:buSzPts val="1600"/>
              <a:buNone/>
              <a:defRPr>
                <a:solidFill>
                  <a:schemeClr val="lt1"/>
                </a:solidFill>
              </a:defRPr>
            </a:lvl6pPr>
            <a:lvl7pPr lvl="6">
              <a:spcBef>
                <a:spcPts val="500"/>
              </a:spcBef>
              <a:spcAft>
                <a:spcPts val="0"/>
              </a:spcAft>
              <a:buClr>
                <a:schemeClr val="lt1"/>
              </a:buClr>
              <a:buSzPts val="1600"/>
              <a:buNone/>
              <a:defRPr>
                <a:solidFill>
                  <a:schemeClr val="lt1"/>
                </a:solidFill>
              </a:defRPr>
            </a:lvl7pPr>
            <a:lvl8pPr lvl="7">
              <a:spcBef>
                <a:spcPts val="500"/>
              </a:spcBef>
              <a:spcAft>
                <a:spcPts val="0"/>
              </a:spcAft>
              <a:buClr>
                <a:schemeClr val="lt1"/>
              </a:buClr>
              <a:buSzPts val="1600"/>
              <a:buNone/>
              <a:defRPr>
                <a:solidFill>
                  <a:schemeClr val="lt1"/>
                </a:solidFill>
              </a:defRPr>
            </a:lvl8pPr>
            <a:lvl9pPr lvl="8">
              <a:spcBef>
                <a:spcPts val="500"/>
              </a:spcBef>
              <a:spcAft>
                <a:spcPts val="0"/>
              </a:spcAft>
              <a:buClr>
                <a:schemeClr val="lt1"/>
              </a:buClr>
              <a:buSzPts val="1600"/>
              <a:buNone/>
              <a:defRPr>
                <a:solidFill>
                  <a:schemeClr val="lt1"/>
                </a:solidFill>
              </a:defRPr>
            </a:lvl9pPr>
          </a:lstStyle>
          <a:p>
            <a:endParaRPr/>
          </a:p>
        </p:txBody>
      </p:sp>
      <p:sp>
        <p:nvSpPr>
          <p:cNvPr id="317" name="Google Shape;317;p51"/>
          <p:cNvSpPr/>
          <p:nvPr/>
        </p:nvSpPr>
        <p:spPr>
          <a:xfrm>
            <a:off x="181371" y="6357133"/>
            <a:ext cx="306300" cy="342900"/>
          </a:xfrm>
          <a:prstGeom prst="rect">
            <a:avLst/>
          </a:prstGeom>
          <a:solidFill>
            <a:schemeClr val="dk2"/>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pic>
        <p:nvPicPr>
          <p:cNvPr id="318" name="Google Shape;318;p51"/>
          <p:cNvPicPr preferRelativeResize="0"/>
          <p:nvPr/>
        </p:nvPicPr>
        <p:blipFill rotWithShape="1">
          <a:blip r:embed="rId3">
            <a:alphaModFix/>
          </a:blip>
          <a:srcRect t="641" b="641"/>
          <a:stretch/>
        </p:blipFill>
        <p:spPr>
          <a:xfrm>
            <a:off x="226645" y="6407479"/>
            <a:ext cx="215778" cy="22361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E - Power Statement 2 2 2 1 1">
  <p:cSld name="Content E - Power Statement 2_2_2_1_1">
    <p:bg>
      <p:bgPr>
        <a:solidFill>
          <a:schemeClr val="dk2"/>
        </a:solidFill>
        <a:effectLst/>
      </p:bgPr>
    </p:bg>
    <p:spTree>
      <p:nvGrpSpPr>
        <p:cNvPr id="1" name="Shape 319"/>
        <p:cNvGrpSpPr/>
        <p:nvPr/>
      </p:nvGrpSpPr>
      <p:grpSpPr>
        <a:xfrm>
          <a:off x="0" y="0"/>
          <a:ext cx="0" cy="0"/>
          <a:chOff x="0" y="0"/>
          <a:chExt cx="0" cy="0"/>
        </a:xfrm>
      </p:grpSpPr>
      <p:pic>
        <p:nvPicPr>
          <p:cNvPr id="320" name="Google Shape;320;p52"/>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321" name="Google Shape;321;p52"/>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322" name="Google Shape;322;p52"/>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23" name="Google Shape;323;p52"/>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lt1"/>
                </a:solidFill>
                <a:latin typeface="DM Mono Medium"/>
                <a:ea typeface="DM Mono Medium"/>
                <a:cs typeface="DM Mono Medium"/>
                <a:sym typeface="DM Mono Medium"/>
              </a:defRPr>
            </a:lvl1pPr>
            <a:lvl2pPr lvl="1">
              <a:spcBef>
                <a:spcPts val="500"/>
              </a:spcBef>
              <a:spcAft>
                <a:spcPts val="0"/>
              </a:spcAft>
              <a:buClr>
                <a:schemeClr val="lt1"/>
              </a:buClr>
              <a:buSzPts val="2000"/>
              <a:buNone/>
              <a:defRPr>
                <a:solidFill>
                  <a:schemeClr val="lt1"/>
                </a:solidFill>
              </a:defRPr>
            </a:lvl2pPr>
            <a:lvl3pPr lvl="2">
              <a:spcBef>
                <a:spcPts val="500"/>
              </a:spcBef>
              <a:spcAft>
                <a:spcPts val="0"/>
              </a:spcAft>
              <a:buClr>
                <a:schemeClr val="lt1"/>
              </a:buClr>
              <a:buSzPts val="1600"/>
              <a:buNone/>
              <a:defRPr>
                <a:solidFill>
                  <a:schemeClr val="lt1"/>
                </a:solidFill>
              </a:defRPr>
            </a:lvl3pPr>
            <a:lvl4pPr lvl="3">
              <a:spcBef>
                <a:spcPts val="500"/>
              </a:spcBef>
              <a:spcAft>
                <a:spcPts val="0"/>
              </a:spcAft>
              <a:buClr>
                <a:schemeClr val="lt1"/>
              </a:buClr>
              <a:buSzPts val="1600"/>
              <a:buNone/>
              <a:defRPr>
                <a:solidFill>
                  <a:schemeClr val="lt1"/>
                </a:solidFill>
              </a:defRPr>
            </a:lvl4pPr>
            <a:lvl5pPr lvl="4">
              <a:spcBef>
                <a:spcPts val="500"/>
              </a:spcBef>
              <a:spcAft>
                <a:spcPts val="0"/>
              </a:spcAft>
              <a:buClr>
                <a:schemeClr val="lt1"/>
              </a:buClr>
              <a:buSzPts val="1600"/>
              <a:buNone/>
              <a:defRPr>
                <a:solidFill>
                  <a:schemeClr val="lt1"/>
                </a:solidFill>
              </a:defRPr>
            </a:lvl5pPr>
            <a:lvl6pPr lvl="5">
              <a:spcBef>
                <a:spcPts val="500"/>
              </a:spcBef>
              <a:spcAft>
                <a:spcPts val="0"/>
              </a:spcAft>
              <a:buClr>
                <a:schemeClr val="lt1"/>
              </a:buClr>
              <a:buSzPts val="1600"/>
              <a:buNone/>
              <a:defRPr>
                <a:solidFill>
                  <a:schemeClr val="lt1"/>
                </a:solidFill>
              </a:defRPr>
            </a:lvl6pPr>
            <a:lvl7pPr lvl="6">
              <a:spcBef>
                <a:spcPts val="500"/>
              </a:spcBef>
              <a:spcAft>
                <a:spcPts val="0"/>
              </a:spcAft>
              <a:buClr>
                <a:schemeClr val="lt1"/>
              </a:buClr>
              <a:buSzPts val="1600"/>
              <a:buNone/>
              <a:defRPr>
                <a:solidFill>
                  <a:schemeClr val="lt1"/>
                </a:solidFill>
              </a:defRPr>
            </a:lvl7pPr>
            <a:lvl8pPr lvl="7">
              <a:spcBef>
                <a:spcPts val="500"/>
              </a:spcBef>
              <a:spcAft>
                <a:spcPts val="0"/>
              </a:spcAft>
              <a:buClr>
                <a:schemeClr val="lt1"/>
              </a:buClr>
              <a:buSzPts val="1600"/>
              <a:buNone/>
              <a:defRPr>
                <a:solidFill>
                  <a:schemeClr val="lt1"/>
                </a:solidFill>
              </a:defRPr>
            </a:lvl8pPr>
            <a:lvl9pPr lvl="8">
              <a:spcBef>
                <a:spcPts val="500"/>
              </a:spcBef>
              <a:spcAft>
                <a:spcPts val="0"/>
              </a:spcAft>
              <a:buClr>
                <a:schemeClr val="lt1"/>
              </a:buClr>
              <a:buSzPts val="1600"/>
              <a:buNone/>
              <a:defRPr>
                <a:solidFill>
                  <a:schemeClr val="lt1"/>
                </a:solidFill>
              </a:defRPr>
            </a:lvl9pPr>
          </a:lstStyle>
          <a:p>
            <a:endParaRPr/>
          </a:p>
        </p:txBody>
      </p:sp>
      <p:sp>
        <p:nvSpPr>
          <p:cNvPr id="324" name="Google Shape;324;p52"/>
          <p:cNvSpPr/>
          <p:nvPr/>
        </p:nvSpPr>
        <p:spPr>
          <a:xfrm>
            <a:off x="181371" y="6357133"/>
            <a:ext cx="306300" cy="342900"/>
          </a:xfrm>
          <a:prstGeom prst="rect">
            <a:avLst/>
          </a:prstGeom>
          <a:solidFill>
            <a:schemeClr val="dk2"/>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pic>
        <p:nvPicPr>
          <p:cNvPr id="325" name="Google Shape;325;p52"/>
          <p:cNvPicPr preferRelativeResize="0"/>
          <p:nvPr/>
        </p:nvPicPr>
        <p:blipFill rotWithShape="1">
          <a:blip r:embed="rId3">
            <a:alphaModFix/>
          </a:blip>
          <a:srcRect t="641" b="641"/>
          <a:stretch/>
        </p:blipFill>
        <p:spPr>
          <a:xfrm>
            <a:off x="226645" y="6407479"/>
            <a:ext cx="215778" cy="22361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E - Power Statement 2 2 1 1">
  <p:cSld name="Content E - Power Statement 2_2_1_1">
    <p:bg>
      <p:bgPr>
        <a:solidFill>
          <a:srgbClr val="1B3139"/>
        </a:solidFill>
        <a:effectLst/>
      </p:bgPr>
    </p:bg>
    <p:spTree>
      <p:nvGrpSpPr>
        <p:cNvPr id="1" name="Shape 326"/>
        <p:cNvGrpSpPr/>
        <p:nvPr/>
      </p:nvGrpSpPr>
      <p:grpSpPr>
        <a:xfrm>
          <a:off x="0" y="0"/>
          <a:ext cx="0" cy="0"/>
          <a:chOff x="0" y="0"/>
          <a:chExt cx="0" cy="0"/>
        </a:xfrm>
      </p:grpSpPr>
      <p:pic>
        <p:nvPicPr>
          <p:cNvPr id="327" name="Google Shape;327;p53"/>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328" name="Google Shape;328;p53"/>
          <p:cNvSpPr txBox="1">
            <a:spLocks noGrp="1"/>
          </p:cNvSpPr>
          <p:nvPr>
            <p:ph type="title"/>
          </p:nvPr>
        </p:nvSpPr>
        <p:spPr>
          <a:xfrm>
            <a:off x="762009" y="2069633"/>
            <a:ext cx="9018600" cy="4178700"/>
          </a:xfrm>
          <a:prstGeom prst="rect">
            <a:avLst/>
          </a:prstGeom>
          <a:noFill/>
          <a:ln>
            <a:noFill/>
          </a:ln>
        </p:spPr>
        <p:txBody>
          <a:bodyPr spcFirstLastPara="1" wrap="square" lIns="0" tIns="0" rIns="0" bIns="0" anchor="t" anchorCtr="0">
            <a:noAutofit/>
          </a:bodyPr>
          <a:lstStyle>
            <a:lvl1pPr marR="0" lvl="0">
              <a:lnSpc>
                <a:spcPct val="100000"/>
              </a:lnSpc>
              <a:spcBef>
                <a:spcPts val="0"/>
              </a:spcBef>
              <a:spcAft>
                <a:spcPts val="0"/>
              </a:spcAft>
              <a:buClr>
                <a:schemeClr val="accent1"/>
              </a:buClr>
              <a:buSzPts val="8000"/>
              <a:buFont typeface="DM Sans Medium"/>
              <a:buNone/>
              <a:defRPr sz="8000" i="0" u="none" strike="noStrike" cap="none">
                <a:solidFill>
                  <a:schemeClr val="lt1"/>
                </a:solidFill>
                <a:latin typeface="DM Sans Medium"/>
                <a:ea typeface="DM Sans Medium"/>
                <a:cs typeface="DM Sans Medium"/>
                <a:sym typeface="DM Sans Medium"/>
              </a:defRPr>
            </a:lvl1pPr>
            <a:lvl2pPr lvl="1">
              <a:lnSpc>
                <a:spcPct val="100000"/>
              </a:lnSpc>
              <a:spcBef>
                <a:spcPts val="0"/>
              </a:spcBef>
              <a:spcAft>
                <a:spcPts val="0"/>
              </a:spcAft>
              <a:buSzPts val="8000"/>
              <a:buNone/>
              <a:defRPr sz="8000"/>
            </a:lvl2pPr>
            <a:lvl3pPr lvl="2">
              <a:lnSpc>
                <a:spcPct val="100000"/>
              </a:lnSpc>
              <a:spcBef>
                <a:spcPts val="0"/>
              </a:spcBef>
              <a:spcAft>
                <a:spcPts val="0"/>
              </a:spcAft>
              <a:buSzPts val="8000"/>
              <a:buNone/>
              <a:defRPr sz="8000"/>
            </a:lvl3pPr>
            <a:lvl4pPr lvl="3">
              <a:lnSpc>
                <a:spcPct val="100000"/>
              </a:lnSpc>
              <a:spcBef>
                <a:spcPts val="0"/>
              </a:spcBef>
              <a:spcAft>
                <a:spcPts val="0"/>
              </a:spcAft>
              <a:buSzPts val="8000"/>
              <a:buNone/>
              <a:defRPr sz="8000"/>
            </a:lvl4pPr>
            <a:lvl5pPr lvl="4">
              <a:lnSpc>
                <a:spcPct val="100000"/>
              </a:lnSpc>
              <a:spcBef>
                <a:spcPts val="0"/>
              </a:spcBef>
              <a:spcAft>
                <a:spcPts val="0"/>
              </a:spcAft>
              <a:buSzPts val="8000"/>
              <a:buNone/>
              <a:defRPr sz="8000"/>
            </a:lvl5pPr>
            <a:lvl6pPr lvl="5">
              <a:lnSpc>
                <a:spcPct val="100000"/>
              </a:lnSpc>
              <a:spcBef>
                <a:spcPts val="0"/>
              </a:spcBef>
              <a:spcAft>
                <a:spcPts val="0"/>
              </a:spcAft>
              <a:buSzPts val="8000"/>
              <a:buNone/>
              <a:defRPr sz="8000"/>
            </a:lvl6pPr>
            <a:lvl7pPr lvl="6">
              <a:lnSpc>
                <a:spcPct val="100000"/>
              </a:lnSpc>
              <a:spcBef>
                <a:spcPts val="0"/>
              </a:spcBef>
              <a:spcAft>
                <a:spcPts val="0"/>
              </a:spcAft>
              <a:buSzPts val="8000"/>
              <a:buNone/>
              <a:defRPr sz="8000"/>
            </a:lvl7pPr>
            <a:lvl8pPr lvl="7">
              <a:lnSpc>
                <a:spcPct val="100000"/>
              </a:lnSpc>
              <a:spcBef>
                <a:spcPts val="0"/>
              </a:spcBef>
              <a:spcAft>
                <a:spcPts val="0"/>
              </a:spcAft>
              <a:buSzPts val="8000"/>
              <a:buNone/>
              <a:defRPr sz="8000"/>
            </a:lvl8pPr>
            <a:lvl9pPr lvl="8">
              <a:lnSpc>
                <a:spcPct val="100000"/>
              </a:lnSpc>
              <a:spcBef>
                <a:spcPts val="0"/>
              </a:spcBef>
              <a:spcAft>
                <a:spcPts val="0"/>
              </a:spcAft>
              <a:buSzPts val="8000"/>
              <a:buNone/>
              <a:defRPr sz="8000"/>
            </a:lvl9pPr>
          </a:lstStyle>
          <a:p>
            <a:endParaRPr/>
          </a:p>
        </p:txBody>
      </p:sp>
      <p:sp>
        <p:nvSpPr>
          <p:cNvPr id="329" name="Google Shape;329;p53"/>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53"/>
          <p:cNvSpPr txBox="1">
            <a:spLocks noGrp="1"/>
          </p:cNvSpPr>
          <p:nvPr>
            <p:ph type="subTitle" idx="1"/>
          </p:nvPr>
        </p:nvSpPr>
        <p:spPr>
          <a:xfrm>
            <a:off x="762009" y="1483633"/>
            <a:ext cx="9018600" cy="585900"/>
          </a:xfrm>
          <a:prstGeom prst="rect">
            <a:avLst/>
          </a:prstGeom>
        </p:spPr>
        <p:txBody>
          <a:bodyPr spcFirstLastPara="1" wrap="square" lIns="0" tIns="0" rIns="0" bIns="0" anchor="ctr" anchorCtr="0">
            <a:noAutofit/>
          </a:bodyPr>
          <a:lstStyle>
            <a:lvl1pPr marL="0" marR="0" lvl="0" indent="0" algn="l">
              <a:lnSpc>
                <a:spcPct val="90000"/>
              </a:lnSpc>
              <a:spcBef>
                <a:spcPts val="1100"/>
              </a:spcBef>
              <a:spcAft>
                <a:spcPts val="0"/>
              </a:spcAft>
              <a:buNone/>
              <a:defRPr sz="1600">
                <a:solidFill>
                  <a:schemeClr val="dk2"/>
                </a:solidFill>
                <a:latin typeface="DM Mono Medium"/>
                <a:ea typeface="DM Mono Medium"/>
                <a:cs typeface="DM Mono Medium"/>
                <a:sym typeface="DM Mono Medium"/>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E - Power Statement 4 1 1">
  <p:cSld name="Content E - Power Statement 4 1 1">
    <p:bg>
      <p:bgPr>
        <a:solidFill>
          <a:schemeClr val="dk2"/>
        </a:solidFill>
        <a:effectLst/>
      </p:bgPr>
    </p:bg>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762008" y="609600"/>
            <a:ext cx="10660200"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lt1"/>
              </a:buClr>
              <a:buSzPts val="4800"/>
              <a:buFont typeface="DM Sans Medium"/>
              <a:buNone/>
              <a:defRPr sz="4800"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500"/>
              <a:buNone/>
              <a:defRPr sz="1900">
                <a:solidFill>
                  <a:schemeClr val="lt1"/>
                </a:solidFill>
              </a:defRPr>
            </a:lvl2pPr>
            <a:lvl3pPr lvl="2" algn="l">
              <a:lnSpc>
                <a:spcPct val="100000"/>
              </a:lnSpc>
              <a:spcBef>
                <a:spcPts val="0"/>
              </a:spcBef>
              <a:spcAft>
                <a:spcPts val="0"/>
              </a:spcAft>
              <a:buClr>
                <a:schemeClr val="lt1"/>
              </a:buClr>
              <a:buSzPts val="1500"/>
              <a:buNone/>
              <a:defRPr sz="1900">
                <a:solidFill>
                  <a:schemeClr val="lt1"/>
                </a:solidFill>
              </a:defRPr>
            </a:lvl3pPr>
            <a:lvl4pPr lvl="3" algn="l">
              <a:lnSpc>
                <a:spcPct val="100000"/>
              </a:lnSpc>
              <a:spcBef>
                <a:spcPts val="0"/>
              </a:spcBef>
              <a:spcAft>
                <a:spcPts val="0"/>
              </a:spcAft>
              <a:buClr>
                <a:schemeClr val="lt1"/>
              </a:buClr>
              <a:buSzPts val="1500"/>
              <a:buNone/>
              <a:defRPr sz="1900">
                <a:solidFill>
                  <a:schemeClr val="lt1"/>
                </a:solidFill>
              </a:defRPr>
            </a:lvl4pPr>
            <a:lvl5pPr lvl="4" algn="l">
              <a:lnSpc>
                <a:spcPct val="100000"/>
              </a:lnSpc>
              <a:spcBef>
                <a:spcPts val="0"/>
              </a:spcBef>
              <a:spcAft>
                <a:spcPts val="0"/>
              </a:spcAft>
              <a:buClr>
                <a:schemeClr val="lt1"/>
              </a:buClr>
              <a:buSzPts val="1500"/>
              <a:buNone/>
              <a:defRPr sz="1900">
                <a:solidFill>
                  <a:schemeClr val="lt1"/>
                </a:solidFill>
              </a:defRPr>
            </a:lvl5pPr>
            <a:lvl6pPr lvl="5" algn="l">
              <a:lnSpc>
                <a:spcPct val="100000"/>
              </a:lnSpc>
              <a:spcBef>
                <a:spcPts val="0"/>
              </a:spcBef>
              <a:spcAft>
                <a:spcPts val="0"/>
              </a:spcAft>
              <a:buClr>
                <a:schemeClr val="lt1"/>
              </a:buClr>
              <a:buSzPts val="1500"/>
              <a:buNone/>
              <a:defRPr sz="1900">
                <a:solidFill>
                  <a:schemeClr val="lt1"/>
                </a:solidFill>
              </a:defRPr>
            </a:lvl6pPr>
            <a:lvl7pPr lvl="6" algn="l">
              <a:lnSpc>
                <a:spcPct val="100000"/>
              </a:lnSpc>
              <a:spcBef>
                <a:spcPts val="0"/>
              </a:spcBef>
              <a:spcAft>
                <a:spcPts val="0"/>
              </a:spcAft>
              <a:buClr>
                <a:schemeClr val="lt1"/>
              </a:buClr>
              <a:buSzPts val="1500"/>
              <a:buNone/>
              <a:defRPr sz="1900">
                <a:solidFill>
                  <a:schemeClr val="lt1"/>
                </a:solidFill>
              </a:defRPr>
            </a:lvl7pPr>
            <a:lvl8pPr lvl="7" algn="l">
              <a:lnSpc>
                <a:spcPct val="100000"/>
              </a:lnSpc>
              <a:spcBef>
                <a:spcPts val="0"/>
              </a:spcBef>
              <a:spcAft>
                <a:spcPts val="0"/>
              </a:spcAft>
              <a:buClr>
                <a:schemeClr val="lt1"/>
              </a:buClr>
              <a:buSzPts val="1500"/>
              <a:buNone/>
              <a:defRPr sz="1900">
                <a:solidFill>
                  <a:schemeClr val="lt1"/>
                </a:solidFill>
              </a:defRPr>
            </a:lvl8pPr>
            <a:lvl9pPr lvl="8" algn="l">
              <a:lnSpc>
                <a:spcPct val="100000"/>
              </a:lnSpc>
              <a:spcBef>
                <a:spcPts val="0"/>
              </a:spcBef>
              <a:spcAft>
                <a:spcPts val="0"/>
              </a:spcAft>
              <a:buClr>
                <a:schemeClr val="lt1"/>
              </a:buClr>
              <a:buSzPts val="1500"/>
              <a:buNone/>
              <a:defRPr sz="1900">
                <a:solidFill>
                  <a:schemeClr val="lt1"/>
                </a:solidFill>
              </a:defRPr>
            </a:lvl9pPr>
          </a:lstStyle>
          <a:p>
            <a:endParaRPr/>
          </a:p>
        </p:txBody>
      </p:sp>
      <p:sp>
        <p:nvSpPr>
          <p:cNvPr id="336" name="Google Shape;336;p55"/>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37" name="Google Shape;337;p55"/>
          <p:cNvSpPr/>
          <p:nvPr/>
        </p:nvSpPr>
        <p:spPr>
          <a:xfrm>
            <a:off x="181371" y="6357133"/>
            <a:ext cx="306300" cy="342900"/>
          </a:xfrm>
          <a:prstGeom prst="rect">
            <a:avLst/>
          </a:prstGeom>
          <a:solidFill>
            <a:schemeClr val="dk2"/>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pic>
        <p:nvPicPr>
          <p:cNvPr id="338" name="Google Shape;338;p55"/>
          <p:cNvPicPr preferRelativeResize="0"/>
          <p:nvPr/>
        </p:nvPicPr>
        <p:blipFill rotWithShape="1">
          <a:blip r:embed="rId2">
            <a:alphaModFix/>
          </a:blip>
          <a:srcRect t="641" b="641"/>
          <a:stretch/>
        </p:blipFill>
        <p:spPr>
          <a:xfrm>
            <a:off x="226645" y="6407479"/>
            <a:ext cx="215778" cy="22361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Z - Closing Light">
  <p:cSld name="Z - Closing Light">
    <p:spTree>
      <p:nvGrpSpPr>
        <p:cNvPr id="1" name="Shape 339"/>
        <p:cNvGrpSpPr/>
        <p:nvPr/>
      </p:nvGrpSpPr>
      <p:grpSpPr>
        <a:xfrm>
          <a:off x="0" y="0"/>
          <a:ext cx="0" cy="0"/>
          <a:chOff x="0" y="0"/>
          <a:chExt cx="0" cy="0"/>
        </a:xfrm>
      </p:grpSpPr>
      <p:pic>
        <p:nvPicPr>
          <p:cNvPr id="340" name="Google Shape;340;p56"/>
          <p:cNvPicPr preferRelativeResize="0"/>
          <p:nvPr/>
        </p:nvPicPr>
        <p:blipFill rotWithShape="1">
          <a:blip r:embed="rId2">
            <a:alphaModFix/>
          </a:blip>
          <a:srcRect/>
          <a:stretch/>
        </p:blipFill>
        <p:spPr>
          <a:xfrm>
            <a:off x="3021273" y="2819733"/>
            <a:ext cx="6145024" cy="974022"/>
          </a:xfrm>
          <a:prstGeom prst="rect">
            <a:avLst/>
          </a:prstGeom>
          <a:noFill/>
          <a:ln>
            <a:noFill/>
          </a:ln>
        </p:spPr>
      </p:pic>
      <p:sp>
        <p:nvSpPr>
          <p:cNvPr id="341" name="Google Shape;341;p56"/>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342" name="Google Shape;342;p56"/>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 Content A - Basic 1">
  <p:cSld name="1_7 Content A - Basic">
    <p:bg>
      <p:bgPr>
        <a:solidFill>
          <a:schemeClr val="lt1"/>
        </a:solidFill>
        <a:effectLst/>
      </p:bgPr>
    </p:bg>
    <p:spTree>
      <p:nvGrpSpPr>
        <p:cNvPr id="1" name="Shape 343"/>
        <p:cNvGrpSpPr/>
        <p:nvPr/>
      </p:nvGrpSpPr>
      <p:grpSpPr>
        <a:xfrm>
          <a:off x="0" y="0"/>
          <a:ext cx="0" cy="0"/>
          <a:chOff x="0" y="0"/>
          <a:chExt cx="0" cy="0"/>
        </a:xfrm>
      </p:grpSpPr>
      <p:sp>
        <p:nvSpPr>
          <p:cNvPr id="344" name="Google Shape;344;p57"/>
          <p:cNvSpPr txBox="1">
            <a:spLocks noGrp="1"/>
          </p:cNvSpPr>
          <p:nvPr>
            <p:ph type="body" idx="1"/>
          </p:nvPr>
        </p:nvSpPr>
        <p:spPr>
          <a:xfrm>
            <a:off x="308356" y="2073275"/>
            <a:ext cx="106593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dk1"/>
              </a:buClr>
              <a:buSzPts val="2400"/>
              <a:buFont typeface="Inter"/>
              <a:buChar char="•"/>
              <a:defRPr sz="2400" i="0" u="none" strike="noStrike" cap="none">
                <a:solidFill>
                  <a:schemeClr val="dk1"/>
                </a:solidFill>
              </a:defRPr>
            </a:lvl1pPr>
            <a:lvl2pPr marL="914400" marR="0" lvl="1" indent="-355600" algn="l">
              <a:lnSpc>
                <a:spcPct val="115000"/>
              </a:lnSpc>
              <a:spcBef>
                <a:spcPts val="500"/>
              </a:spcBef>
              <a:spcAft>
                <a:spcPts val="0"/>
              </a:spcAft>
              <a:buClr>
                <a:schemeClr val="dk1"/>
              </a:buClr>
              <a:buSzPts val="2000"/>
              <a:buFont typeface="Inter"/>
              <a:buChar char="•"/>
              <a:defRPr sz="2000" i="0" u="none" strike="noStrike" cap="none">
                <a:solidFill>
                  <a:schemeClr val="dk1"/>
                </a:solidFill>
                <a:latin typeface="Inter"/>
                <a:ea typeface="Inter"/>
                <a:cs typeface="Inter"/>
                <a:sym typeface="Inter"/>
              </a:defRPr>
            </a:lvl2pPr>
            <a:lvl3pPr marL="1371600" marR="0" lvl="2"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3pPr>
            <a:lvl4pPr marL="1828800" marR="0" lvl="3"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4pPr>
            <a:lvl5pPr marL="2286000" marR="0" lvl="4"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5pPr>
            <a:lvl6pPr marL="2743200" marR="0" lvl="5"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6pPr>
            <a:lvl7pPr marL="3200400" marR="0" lvl="6"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7pPr>
            <a:lvl8pPr marL="3657600" marR="0" lvl="7"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8pPr>
            <a:lvl9pPr marL="4114800" marR="0" lvl="8" indent="-330200" algn="l">
              <a:lnSpc>
                <a:spcPct val="115000"/>
              </a:lnSpc>
              <a:spcBef>
                <a:spcPts val="500"/>
              </a:spcBef>
              <a:spcAft>
                <a:spcPts val="0"/>
              </a:spcAft>
              <a:buClr>
                <a:schemeClr val="dk1"/>
              </a:buClr>
              <a:buSzPts val="1600"/>
              <a:buFont typeface="Inter"/>
              <a:buChar char="•"/>
              <a:defRPr sz="1600" i="0" u="none" strike="noStrike" cap="none">
                <a:solidFill>
                  <a:schemeClr val="dk1"/>
                </a:solidFill>
                <a:latin typeface="Inter"/>
                <a:ea typeface="Inter"/>
                <a:cs typeface="Inter"/>
                <a:sym typeface="Inter"/>
              </a:defRPr>
            </a:lvl9pPr>
          </a:lstStyle>
          <a:p>
            <a:endParaRPr/>
          </a:p>
        </p:txBody>
      </p:sp>
      <p:sp>
        <p:nvSpPr>
          <p:cNvPr id="345" name="Google Shape;345;p57"/>
          <p:cNvSpPr txBox="1">
            <a:spLocks noGrp="1"/>
          </p:cNvSpPr>
          <p:nvPr>
            <p:ph type="title"/>
          </p:nvPr>
        </p:nvSpPr>
        <p:spPr>
          <a:xfrm>
            <a:off x="304709" y="304800"/>
            <a:ext cx="10512600" cy="615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000"/>
              <a:buFont typeface="DM Mono"/>
              <a:buNone/>
              <a:defRPr>
                <a:solidFill>
                  <a:schemeClr val="dk1"/>
                </a:solidFill>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a:endParaRPr/>
          </a:p>
        </p:txBody>
      </p:sp>
      <p:sp>
        <p:nvSpPr>
          <p:cNvPr id="346" name="Google Shape;346;p57"/>
          <p:cNvSpPr txBox="1">
            <a:spLocks noGrp="1"/>
          </p:cNvSpPr>
          <p:nvPr>
            <p:ph type="sldNum" idx="12"/>
          </p:nvPr>
        </p:nvSpPr>
        <p:spPr>
          <a:xfrm>
            <a:off x="11097897" y="6473300"/>
            <a:ext cx="324300" cy="186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
              <a:t>‹#›</a:t>
            </a:fld>
            <a:endParaRPr/>
          </a:p>
        </p:txBody>
      </p:sp>
      <p:sp>
        <p:nvSpPr>
          <p:cNvPr id="347" name="Google Shape;347;p57"/>
          <p:cNvSpPr txBox="1"/>
          <p:nvPr/>
        </p:nvSpPr>
        <p:spPr>
          <a:xfrm>
            <a:off x="3405548" y="6378662"/>
            <a:ext cx="5377800" cy="4155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i="0" u="none" strike="noStrike" cap="none">
                <a:solidFill>
                  <a:schemeClr val="dk1"/>
                </a:solidFill>
                <a:latin typeface="Inter"/>
                <a:ea typeface="Inter"/>
                <a:cs typeface="Inter"/>
                <a:sym typeface="Inter"/>
              </a:rPr>
              <a:t>©2024 Databricks Inc. — All rights reserved</a:t>
            </a:r>
            <a:endParaRPr sz="1100" i="0" u="none" strike="noStrike" cap="none">
              <a:solidFill>
                <a:schemeClr val="dk1"/>
              </a:solidFill>
              <a:latin typeface="Inter"/>
              <a:ea typeface="Inter"/>
              <a:cs typeface="Inter"/>
              <a:sym typeface="Inter"/>
            </a:endParaRPr>
          </a:p>
        </p:txBody>
      </p:sp>
      <p:pic>
        <p:nvPicPr>
          <p:cNvPr id="348" name="Google Shape;348;p57"/>
          <p:cNvPicPr preferRelativeResize="0"/>
          <p:nvPr/>
        </p:nvPicPr>
        <p:blipFill>
          <a:blip r:embed="rId2">
            <a:alphaModFix/>
          </a:blip>
          <a:stretch>
            <a:fillRect/>
          </a:stretch>
        </p:blipFill>
        <p:spPr>
          <a:xfrm>
            <a:off x="203249" y="6551413"/>
            <a:ext cx="985820" cy="83793"/>
          </a:xfrm>
          <a:prstGeom prst="rect">
            <a:avLst/>
          </a:prstGeom>
          <a:noFill/>
          <a:ln>
            <a:noFill/>
          </a:ln>
        </p:spPr>
      </p:pic>
      <p:sp>
        <p:nvSpPr>
          <p:cNvPr id="349" name="Google Shape;349;p57"/>
          <p:cNvSpPr txBox="1">
            <a:spLocks noGrp="1"/>
          </p:cNvSpPr>
          <p:nvPr>
            <p:ph type="subTitle" idx="2"/>
          </p:nvPr>
        </p:nvSpPr>
        <p:spPr>
          <a:xfrm>
            <a:off x="308356" y="1064533"/>
            <a:ext cx="11575800" cy="429900"/>
          </a:xfrm>
          <a:prstGeom prst="rect">
            <a:avLst/>
          </a:prstGeom>
        </p:spPr>
        <p:txBody>
          <a:bodyPr spcFirstLastPara="1" wrap="square" lIns="0" tIns="0" rIns="0" bIns="0" anchor="t" anchorCtr="0">
            <a:spAutoFit/>
          </a:bodyPr>
          <a:lstStyle>
            <a:lvl1pPr lvl="0">
              <a:spcBef>
                <a:spcPts val="1100"/>
              </a:spcBef>
              <a:spcAft>
                <a:spcPts val="0"/>
              </a:spcAft>
              <a:buClr>
                <a:schemeClr val="accent4"/>
              </a:buClr>
              <a:buSzPts val="2400"/>
              <a:buNone/>
              <a:defRPr b="1">
                <a:solidFill>
                  <a:schemeClr val="accent4"/>
                </a:solidFill>
              </a:defRPr>
            </a:lvl1pPr>
            <a:lvl2pPr lvl="1">
              <a:spcBef>
                <a:spcPts val="500"/>
              </a:spcBef>
              <a:spcAft>
                <a:spcPts val="0"/>
              </a:spcAft>
              <a:buClr>
                <a:schemeClr val="accent4"/>
              </a:buClr>
              <a:buSzPts val="2000"/>
              <a:buNone/>
              <a:defRPr>
                <a:solidFill>
                  <a:schemeClr val="accent4"/>
                </a:solidFill>
              </a:defRPr>
            </a:lvl2pPr>
            <a:lvl3pPr lvl="2">
              <a:spcBef>
                <a:spcPts val="500"/>
              </a:spcBef>
              <a:spcAft>
                <a:spcPts val="0"/>
              </a:spcAft>
              <a:buClr>
                <a:schemeClr val="accent4"/>
              </a:buClr>
              <a:buSzPts val="1600"/>
              <a:buNone/>
              <a:defRPr>
                <a:solidFill>
                  <a:schemeClr val="accent4"/>
                </a:solidFill>
              </a:defRPr>
            </a:lvl3pPr>
            <a:lvl4pPr lvl="3">
              <a:spcBef>
                <a:spcPts val="500"/>
              </a:spcBef>
              <a:spcAft>
                <a:spcPts val="0"/>
              </a:spcAft>
              <a:buClr>
                <a:schemeClr val="accent4"/>
              </a:buClr>
              <a:buSzPts val="1600"/>
              <a:buNone/>
              <a:defRPr>
                <a:solidFill>
                  <a:schemeClr val="accent4"/>
                </a:solidFill>
              </a:defRPr>
            </a:lvl4pPr>
            <a:lvl5pPr lvl="4">
              <a:spcBef>
                <a:spcPts val="500"/>
              </a:spcBef>
              <a:spcAft>
                <a:spcPts val="0"/>
              </a:spcAft>
              <a:buClr>
                <a:schemeClr val="accent4"/>
              </a:buClr>
              <a:buSzPts val="1600"/>
              <a:buNone/>
              <a:defRPr>
                <a:solidFill>
                  <a:schemeClr val="accent4"/>
                </a:solidFill>
              </a:defRPr>
            </a:lvl5pPr>
            <a:lvl6pPr lvl="5">
              <a:spcBef>
                <a:spcPts val="500"/>
              </a:spcBef>
              <a:spcAft>
                <a:spcPts val="0"/>
              </a:spcAft>
              <a:buClr>
                <a:schemeClr val="accent4"/>
              </a:buClr>
              <a:buSzPts val="1600"/>
              <a:buNone/>
              <a:defRPr>
                <a:solidFill>
                  <a:schemeClr val="accent4"/>
                </a:solidFill>
              </a:defRPr>
            </a:lvl6pPr>
            <a:lvl7pPr lvl="6">
              <a:spcBef>
                <a:spcPts val="500"/>
              </a:spcBef>
              <a:spcAft>
                <a:spcPts val="0"/>
              </a:spcAft>
              <a:buClr>
                <a:schemeClr val="accent4"/>
              </a:buClr>
              <a:buSzPts val="1600"/>
              <a:buNone/>
              <a:defRPr>
                <a:solidFill>
                  <a:schemeClr val="accent4"/>
                </a:solidFill>
              </a:defRPr>
            </a:lvl7pPr>
            <a:lvl8pPr lvl="7">
              <a:spcBef>
                <a:spcPts val="500"/>
              </a:spcBef>
              <a:spcAft>
                <a:spcPts val="0"/>
              </a:spcAft>
              <a:buClr>
                <a:schemeClr val="accent4"/>
              </a:buClr>
              <a:buSzPts val="1600"/>
              <a:buNone/>
              <a:defRPr>
                <a:solidFill>
                  <a:schemeClr val="accent4"/>
                </a:solidFill>
              </a:defRPr>
            </a:lvl8pPr>
            <a:lvl9pPr lvl="8">
              <a:spcBef>
                <a:spcPts val="500"/>
              </a:spcBef>
              <a:spcAft>
                <a:spcPts val="0"/>
              </a:spcAft>
              <a:buClr>
                <a:schemeClr val="accent4"/>
              </a:buClr>
              <a:buSzPts val="1600"/>
              <a:buNone/>
              <a:defRPr>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B - Light 2">
  <p:cSld name="3 Title Slide B - Light 2">
    <p:bg>
      <p:bgPr>
        <a:solidFill>
          <a:schemeClr val="dk2"/>
        </a:solidFill>
        <a:effectLst/>
      </p:bgPr>
    </p:bg>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a:stretch/>
        </p:blipFill>
        <p:spPr>
          <a:xfrm>
            <a:off x="0" y="0"/>
            <a:ext cx="12188954" cy="6856286"/>
          </a:xfrm>
          <a:prstGeom prst="rect">
            <a:avLst/>
          </a:prstGeom>
          <a:noFill/>
          <a:ln>
            <a:noFill/>
          </a:ln>
        </p:spPr>
      </p:pic>
      <p:sp>
        <p:nvSpPr>
          <p:cNvPr id="135" name="Google Shape;135;p24"/>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Clr>
                <a:schemeClr val="lt1"/>
              </a:buClr>
              <a:buSzPts val="1500"/>
              <a:buNone/>
              <a:defRPr>
                <a:solidFill>
                  <a:schemeClr val="lt1"/>
                </a:solidFill>
              </a:defRPr>
            </a:lvl2pPr>
            <a:lvl3pPr lvl="2" algn="l">
              <a:lnSpc>
                <a:spcPct val="100000"/>
              </a:lnSpc>
              <a:spcBef>
                <a:spcPts val="0"/>
              </a:spcBef>
              <a:spcAft>
                <a:spcPts val="0"/>
              </a:spcAft>
              <a:buClr>
                <a:schemeClr val="lt1"/>
              </a:buClr>
              <a:buSzPts val="1500"/>
              <a:buNone/>
              <a:defRPr>
                <a:solidFill>
                  <a:schemeClr val="lt1"/>
                </a:solidFill>
              </a:defRPr>
            </a:lvl3pPr>
            <a:lvl4pPr lvl="3" algn="l">
              <a:lnSpc>
                <a:spcPct val="100000"/>
              </a:lnSpc>
              <a:spcBef>
                <a:spcPts val="0"/>
              </a:spcBef>
              <a:spcAft>
                <a:spcPts val="0"/>
              </a:spcAft>
              <a:buClr>
                <a:schemeClr val="lt1"/>
              </a:buClr>
              <a:buSzPts val="1500"/>
              <a:buNone/>
              <a:defRPr>
                <a:solidFill>
                  <a:schemeClr val="lt1"/>
                </a:solidFill>
              </a:defRPr>
            </a:lvl4pPr>
            <a:lvl5pPr lvl="4" algn="l">
              <a:lnSpc>
                <a:spcPct val="100000"/>
              </a:lnSpc>
              <a:spcBef>
                <a:spcPts val="0"/>
              </a:spcBef>
              <a:spcAft>
                <a:spcPts val="0"/>
              </a:spcAft>
              <a:buClr>
                <a:schemeClr val="lt1"/>
              </a:buClr>
              <a:buSzPts val="1500"/>
              <a:buNone/>
              <a:defRPr>
                <a:solidFill>
                  <a:schemeClr val="lt1"/>
                </a:solidFill>
              </a:defRPr>
            </a:lvl5pPr>
            <a:lvl6pPr lvl="5" algn="l">
              <a:lnSpc>
                <a:spcPct val="100000"/>
              </a:lnSpc>
              <a:spcBef>
                <a:spcPts val="0"/>
              </a:spcBef>
              <a:spcAft>
                <a:spcPts val="0"/>
              </a:spcAft>
              <a:buClr>
                <a:schemeClr val="lt1"/>
              </a:buClr>
              <a:buSzPts val="1500"/>
              <a:buNone/>
              <a:defRPr>
                <a:solidFill>
                  <a:schemeClr val="lt1"/>
                </a:solidFill>
              </a:defRPr>
            </a:lvl6pPr>
            <a:lvl7pPr lvl="6" algn="l">
              <a:lnSpc>
                <a:spcPct val="100000"/>
              </a:lnSpc>
              <a:spcBef>
                <a:spcPts val="0"/>
              </a:spcBef>
              <a:spcAft>
                <a:spcPts val="0"/>
              </a:spcAft>
              <a:buClr>
                <a:schemeClr val="lt1"/>
              </a:buClr>
              <a:buSzPts val="1500"/>
              <a:buNone/>
              <a:defRPr>
                <a:solidFill>
                  <a:schemeClr val="lt1"/>
                </a:solidFill>
              </a:defRPr>
            </a:lvl7pPr>
            <a:lvl8pPr lvl="7" algn="l">
              <a:lnSpc>
                <a:spcPct val="100000"/>
              </a:lnSpc>
              <a:spcBef>
                <a:spcPts val="0"/>
              </a:spcBef>
              <a:spcAft>
                <a:spcPts val="0"/>
              </a:spcAft>
              <a:buClr>
                <a:schemeClr val="lt1"/>
              </a:buClr>
              <a:buSzPts val="1500"/>
              <a:buNone/>
              <a:defRPr>
                <a:solidFill>
                  <a:schemeClr val="lt1"/>
                </a:solidFill>
              </a:defRPr>
            </a:lvl8pPr>
            <a:lvl9pPr lvl="8" algn="l">
              <a:lnSpc>
                <a:spcPct val="100000"/>
              </a:lnSpc>
              <a:spcBef>
                <a:spcPts val="0"/>
              </a:spcBef>
              <a:spcAft>
                <a:spcPts val="0"/>
              </a:spcAft>
              <a:buClr>
                <a:schemeClr val="lt1"/>
              </a:buClr>
              <a:buSzPts val="1500"/>
              <a:buNone/>
              <a:defRPr>
                <a:solidFill>
                  <a:schemeClr val="lt1"/>
                </a:solidFill>
              </a:defRPr>
            </a:lvl9pPr>
          </a:lstStyle>
          <a:p>
            <a:endParaRPr/>
          </a:p>
        </p:txBody>
      </p:sp>
      <p:sp>
        <p:nvSpPr>
          <p:cNvPr id="136" name="Google Shape;136;p24"/>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lt1"/>
              </a:buClr>
              <a:buSzPts val="2000"/>
              <a:buNone/>
              <a:defRPr sz="2000">
                <a:solidFill>
                  <a:schemeClr val="lt1"/>
                </a:solidFill>
              </a:defRPr>
            </a:lvl2pPr>
            <a:lvl3pPr lvl="2" algn="ctr">
              <a:lnSpc>
                <a:spcPct val="90000"/>
              </a:lnSpc>
              <a:spcBef>
                <a:spcPts val="500"/>
              </a:spcBef>
              <a:spcAft>
                <a:spcPts val="0"/>
              </a:spcAft>
              <a:buClr>
                <a:schemeClr val="lt1"/>
              </a:buClr>
              <a:buSzPts val="1900"/>
              <a:buNone/>
              <a:defRPr sz="1900">
                <a:solidFill>
                  <a:schemeClr val="lt1"/>
                </a:solidFill>
              </a:defRPr>
            </a:lvl3pPr>
            <a:lvl4pPr lvl="3" algn="ctr">
              <a:lnSpc>
                <a:spcPct val="90000"/>
              </a:lnSpc>
              <a:spcBef>
                <a:spcPts val="500"/>
              </a:spcBef>
              <a:spcAft>
                <a:spcPts val="0"/>
              </a:spcAft>
              <a:buClr>
                <a:schemeClr val="lt1"/>
              </a:buClr>
              <a:buSzPts val="1600"/>
              <a:buNone/>
              <a:defRPr sz="1600">
                <a:solidFill>
                  <a:schemeClr val="lt1"/>
                </a:solidFill>
              </a:defRPr>
            </a:lvl4pPr>
            <a:lvl5pPr lvl="4" algn="ctr">
              <a:lnSpc>
                <a:spcPct val="90000"/>
              </a:lnSpc>
              <a:spcBef>
                <a:spcPts val="500"/>
              </a:spcBef>
              <a:spcAft>
                <a:spcPts val="0"/>
              </a:spcAft>
              <a:buClr>
                <a:schemeClr val="lt1"/>
              </a:buClr>
              <a:buSzPts val="1600"/>
              <a:buNone/>
              <a:defRPr sz="1600">
                <a:solidFill>
                  <a:schemeClr val="lt1"/>
                </a:solidFill>
              </a:defRPr>
            </a:lvl5pPr>
            <a:lvl6pPr lvl="5" algn="ctr">
              <a:lnSpc>
                <a:spcPct val="90000"/>
              </a:lnSpc>
              <a:spcBef>
                <a:spcPts val="500"/>
              </a:spcBef>
              <a:spcAft>
                <a:spcPts val="0"/>
              </a:spcAft>
              <a:buClr>
                <a:schemeClr val="lt1"/>
              </a:buClr>
              <a:buSzPts val="1600"/>
              <a:buNone/>
              <a:defRPr sz="1600">
                <a:solidFill>
                  <a:schemeClr val="lt1"/>
                </a:solidFill>
              </a:defRPr>
            </a:lvl6pPr>
            <a:lvl7pPr lvl="6" algn="ctr">
              <a:lnSpc>
                <a:spcPct val="90000"/>
              </a:lnSpc>
              <a:spcBef>
                <a:spcPts val="500"/>
              </a:spcBef>
              <a:spcAft>
                <a:spcPts val="0"/>
              </a:spcAft>
              <a:buClr>
                <a:schemeClr val="lt1"/>
              </a:buClr>
              <a:buSzPts val="1600"/>
              <a:buNone/>
              <a:defRPr sz="1600">
                <a:solidFill>
                  <a:schemeClr val="lt1"/>
                </a:solidFill>
              </a:defRPr>
            </a:lvl7pPr>
            <a:lvl8pPr lvl="7" algn="ctr">
              <a:lnSpc>
                <a:spcPct val="90000"/>
              </a:lnSpc>
              <a:spcBef>
                <a:spcPts val="500"/>
              </a:spcBef>
              <a:spcAft>
                <a:spcPts val="0"/>
              </a:spcAft>
              <a:buClr>
                <a:schemeClr val="lt1"/>
              </a:buClr>
              <a:buSzPts val="1600"/>
              <a:buNone/>
              <a:defRPr sz="1600">
                <a:solidFill>
                  <a:schemeClr val="lt1"/>
                </a:solidFill>
              </a:defRPr>
            </a:lvl8pPr>
            <a:lvl9pPr lvl="8" algn="ctr">
              <a:lnSpc>
                <a:spcPct val="90000"/>
              </a:lnSpc>
              <a:spcBef>
                <a:spcPts val="500"/>
              </a:spcBef>
              <a:spcAft>
                <a:spcPts val="0"/>
              </a:spcAft>
              <a:buClr>
                <a:schemeClr val="lt1"/>
              </a:buClr>
              <a:buSzPts val="1600"/>
              <a:buNone/>
              <a:defRPr sz="1600">
                <a:solidFill>
                  <a:schemeClr val="lt1"/>
                </a:solidFill>
              </a:defRPr>
            </a:lvl9pPr>
          </a:lstStyle>
          <a:p>
            <a:endParaRPr/>
          </a:p>
        </p:txBody>
      </p:sp>
      <p:pic>
        <p:nvPicPr>
          <p:cNvPr id="137" name="Google Shape;137;p24"/>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138" name="Google Shape;138;p24"/>
          <p:cNvCxnSpPr/>
          <p:nvPr/>
        </p:nvCxnSpPr>
        <p:spPr>
          <a:xfrm>
            <a:off x="761825" y="5617267"/>
            <a:ext cx="560400" cy="0"/>
          </a:xfrm>
          <a:prstGeom prst="straightConnector1">
            <a:avLst/>
          </a:prstGeom>
          <a:noFill/>
          <a:ln w="38100" cap="flat" cmpd="sng">
            <a:solidFill>
              <a:schemeClr val="lt1"/>
            </a:solidFill>
            <a:prstDash val="solid"/>
            <a:round/>
            <a:headEnd type="none" w="sm" len="sm"/>
            <a:tailEnd type="none" w="sm" len="sm"/>
          </a:ln>
        </p:spPr>
      </p:cxnSp>
      <p:sp>
        <p:nvSpPr>
          <p:cNvPr id="139" name="Google Shape;139;p24"/>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lt1"/>
              </a:buClr>
              <a:buSzPts val="1600"/>
              <a:buNone/>
              <a:defRPr sz="1600">
                <a:solidFill>
                  <a:schemeClr val="lt1"/>
                </a:solidFill>
              </a:defRPr>
            </a:lvl1pPr>
            <a:lvl2pPr lvl="1" algn="l">
              <a:lnSpc>
                <a:spcPct val="90000"/>
              </a:lnSpc>
              <a:spcBef>
                <a:spcPts val="500"/>
              </a:spcBef>
              <a:spcAft>
                <a:spcPts val="0"/>
              </a:spcAft>
              <a:buClr>
                <a:schemeClr val="lt1"/>
              </a:buClr>
              <a:buSzPts val="2000"/>
              <a:buNone/>
              <a:defRPr>
                <a:solidFill>
                  <a:schemeClr val="lt1"/>
                </a:solidFill>
              </a:defRPr>
            </a:lvl2pPr>
            <a:lvl3pPr lvl="2" algn="l">
              <a:lnSpc>
                <a:spcPct val="90000"/>
              </a:lnSpc>
              <a:spcBef>
                <a:spcPts val="500"/>
              </a:spcBef>
              <a:spcAft>
                <a:spcPts val="0"/>
              </a:spcAft>
              <a:buClr>
                <a:schemeClr val="lt1"/>
              </a:buClr>
              <a:buSzPts val="1600"/>
              <a:buNone/>
              <a:defRPr>
                <a:solidFill>
                  <a:schemeClr val="lt1"/>
                </a:solidFill>
              </a:defRPr>
            </a:lvl3pPr>
            <a:lvl4pPr lvl="3" algn="l">
              <a:lnSpc>
                <a:spcPct val="90000"/>
              </a:lnSpc>
              <a:spcBef>
                <a:spcPts val="500"/>
              </a:spcBef>
              <a:spcAft>
                <a:spcPts val="0"/>
              </a:spcAft>
              <a:buClr>
                <a:schemeClr val="lt1"/>
              </a:buClr>
              <a:buSzPts val="1600"/>
              <a:buNone/>
              <a:defRPr>
                <a:solidFill>
                  <a:schemeClr val="lt1"/>
                </a:solidFill>
              </a:defRPr>
            </a:lvl4pPr>
            <a:lvl5pPr lvl="4" algn="l">
              <a:lnSpc>
                <a:spcPct val="90000"/>
              </a:lnSpc>
              <a:spcBef>
                <a:spcPts val="500"/>
              </a:spcBef>
              <a:spcAft>
                <a:spcPts val="0"/>
              </a:spcAft>
              <a:buClr>
                <a:schemeClr val="lt1"/>
              </a:buClr>
              <a:buSzPts val="1600"/>
              <a:buNone/>
              <a:defRPr>
                <a:solidFill>
                  <a:schemeClr val="lt1"/>
                </a:solidFill>
              </a:defRPr>
            </a:lvl5pPr>
            <a:lvl6pPr lvl="5" algn="l">
              <a:lnSpc>
                <a:spcPct val="90000"/>
              </a:lnSpc>
              <a:spcBef>
                <a:spcPts val="500"/>
              </a:spcBef>
              <a:spcAft>
                <a:spcPts val="0"/>
              </a:spcAft>
              <a:buClr>
                <a:schemeClr val="lt1"/>
              </a:buClr>
              <a:buSzPts val="1600"/>
              <a:buNone/>
              <a:defRPr>
                <a:solidFill>
                  <a:schemeClr val="lt1"/>
                </a:solidFill>
              </a:defRPr>
            </a:lvl6pPr>
            <a:lvl7pPr lvl="6" algn="l">
              <a:lnSpc>
                <a:spcPct val="90000"/>
              </a:lnSpc>
              <a:spcBef>
                <a:spcPts val="500"/>
              </a:spcBef>
              <a:spcAft>
                <a:spcPts val="0"/>
              </a:spcAft>
              <a:buClr>
                <a:schemeClr val="lt1"/>
              </a:buClr>
              <a:buSzPts val="1600"/>
              <a:buNone/>
              <a:defRPr>
                <a:solidFill>
                  <a:schemeClr val="lt1"/>
                </a:solidFill>
              </a:defRPr>
            </a:lvl7pPr>
            <a:lvl8pPr lvl="7" algn="l">
              <a:lnSpc>
                <a:spcPct val="90000"/>
              </a:lnSpc>
              <a:spcBef>
                <a:spcPts val="500"/>
              </a:spcBef>
              <a:spcAft>
                <a:spcPts val="0"/>
              </a:spcAft>
              <a:buClr>
                <a:schemeClr val="lt1"/>
              </a:buClr>
              <a:buSzPts val="1600"/>
              <a:buNone/>
              <a:defRPr>
                <a:solidFill>
                  <a:schemeClr val="lt1"/>
                </a:solidFill>
              </a:defRPr>
            </a:lvl8pPr>
            <a:lvl9pPr lvl="8" algn="l">
              <a:lnSpc>
                <a:spcPct val="90000"/>
              </a:lnSpc>
              <a:spcBef>
                <a:spcPts val="500"/>
              </a:spcBef>
              <a:spcAft>
                <a:spcPts val="0"/>
              </a:spcAft>
              <a:buClr>
                <a:schemeClr val="lt1"/>
              </a:buClr>
              <a:buSzPts val="1600"/>
              <a:buNone/>
              <a:defRPr>
                <a:solidFill>
                  <a:schemeClr val="lt1"/>
                </a:solidFill>
              </a:defRPr>
            </a:lvl9pPr>
          </a:lstStyle>
          <a:p>
            <a:endParaRPr/>
          </a:p>
        </p:txBody>
      </p:sp>
      <p:sp>
        <p:nvSpPr>
          <p:cNvPr id="140" name="Google Shape;140;p24"/>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pic>
        <p:nvPicPr>
          <p:cNvPr id="141" name="Google Shape;141;p24"/>
          <p:cNvPicPr preferRelativeResize="0"/>
          <p:nvPr/>
        </p:nvPicPr>
        <p:blipFill rotWithShape="1">
          <a:blip r:embed="rId4">
            <a:alphaModFix/>
          </a:blip>
          <a:srcRect t="641" b="641"/>
          <a:stretch/>
        </p:blipFill>
        <p:spPr>
          <a:xfrm>
            <a:off x="226645" y="6407479"/>
            <a:ext cx="215778" cy="22361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0 Content B - 2 Column w/ Icon Spot 1">
  <p:cSld name="10 Content B - 2 Column w/ Icon Spot_1">
    <p:spTree>
      <p:nvGrpSpPr>
        <p:cNvPr id="1" name="Shape 350"/>
        <p:cNvGrpSpPr/>
        <p:nvPr/>
      </p:nvGrpSpPr>
      <p:grpSpPr>
        <a:xfrm>
          <a:off x="0" y="0"/>
          <a:ext cx="0" cy="0"/>
          <a:chOff x="0" y="0"/>
          <a:chExt cx="0" cy="0"/>
        </a:xfrm>
      </p:grpSpPr>
      <p:sp>
        <p:nvSpPr>
          <p:cNvPr id="351" name="Google Shape;351;p58"/>
          <p:cNvSpPr txBox="1">
            <a:spLocks noGrp="1"/>
          </p:cNvSpPr>
          <p:nvPr>
            <p:ph type="title"/>
          </p:nvPr>
        </p:nvSpPr>
        <p:spPr>
          <a:xfrm>
            <a:off x="304709" y="304800"/>
            <a:ext cx="10512600" cy="6156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4000"/>
              <a:buFont typeface="DM Mono"/>
              <a:buNone/>
              <a:defRPr/>
            </a:lvl1pPr>
            <a:lvl2pPr lvl="1" algn="l">
              <a:lnSpc>
                <a:spcPct val="100000"/>
              </a:lnSpc>
              <a:spcBef>
                <a:spcPts val="0"/>
              </a:spcBef>
              <a:spcAft>
                <a:spcPts val="0"/>
              </a:spcAft>
              <a:buSzPts val="1500"/>
              <a:buFont typeface="DM Mono"/>
              <a:buNone/>
              <a:defRPr>
                <a:latin typeface="DM Mono"/>
                <a:ea typeface="DM Mono"/>
                <a:cs typeface="DM Mono"/>
                <a:sym typeface="DM Mono"/>
              </a:defRPr>
            </a:lvl2pPr>
            <a:lvl3pPr lvl="2" algn="l">
              <a:lnSpc>
                <a:spcPct val="100000"/>
              </a:lnSpc>
              <a:spcBef>
                <a:spcPts val="0"/>
              </a:spcBef>
              <a:spcAft>
                <a:spcPts val="0"/>
              </a:spcAft>
              <a:buSzPts val="1500"/>
              <a:buFont typeface="DM Mono"/>
              <a:buNone/>
              <a:defRPr>
                <a:latin typeface="DM Mono"/>
                <a:ea typeface="DM Mono"/>
                <a:cs typeface="DM Mono"/>
                <a:sym typeface="DM Mono"/>
              </a:defRPr>
            </a:lvl3pPr>
            <a:lvl4pPr lvl="3" algn="l">
              <a:lnSpc>
                <a:spcPct val="100000"/>
              </a:lnSpc>
              <a:spcBef>
                <a:spcPts val="0"/>
              </a:spcBef>
              <a:spcAft>
                <a:spcPts val="0"/>
              </a:spcAft>
              <a:buSzPts val="1500"/>
              <a:buFont typeface="DM Mono"/>
              <a:buNone/>
              <a:defRPr>
                <a:latin typeface="DM Mono"/>
                <a:ea typeface="DM Mono"/>
                <a:cs typeface="DM Mono"/>
                <a:sym typeface="DM Mono"/>
              </a:defRPr>
            </a:lvl4pPr>
            <a:lvl5pPr lvl="4" algn="l">
              <a:lnSpc>
                <a:spcPct val="100000"/>
              </a:lnSpc>
              <a:spcBef>
                <a:spcPts val="0"/>
              </a:spcBef>
              <a:spcAft>
                <a:spcPts val="0"/>
              </a:spcAft>
              <a:buSzPts val="1500"/>
              <a:buFont typeface="DM Mono"/>
              <a:buNone/>
              <a:defRPr>
                <a:latin typeface="DM Mono"/>
                <a:ea typeface="DM Mono"/>
                <a:cs typeface="DM Mono"/>
                <a:sym typeface="DM Mono"/>
              </a:defRPr>
            </a:lvl5pPr>
            <a:lvl6pPr lvl="5" algn="l">
              <a:lnSpc>
                <a:spcPct val="100000"/>
              </a:lnSpc>
              <a:spcBef>
                <a:spcPts val="0"/>
              </a:spcBef>
              <a:spcAft>
                <a:spcPts val="0"/>
              </a:spcAft>
              <a:buSzPts val="1500"/>
              <a:buFont typeface="DM Mono"/>
              <a:buNone/>
              <a:defRPr>
                <a:latin typeface="DM Mono"/>
                <a:ea typeface="DM Mono"/>
                <a:cs typeface="DM Mono"/>
                <a:sym typeface="DM Mono"/>
              </a:defRPr>
            </a:lvl6pPr>
            <a:lvl7pPr lvl="6" algn="l">
              <a:lnSpc>
                <a:spcPct val="100000"/>
              </a:lnSpc>
              <a:spcBef>
                <a:spcPts val="0"/>
              </a:spcBef>
              <a:spcAft>
                <a:spcPts val="0"/>
              </a:spcAft>
              <a:buSzPts val="1500"/>
              <a:buFont typeface="DM Mono"/>
              <a:buNone/>
              <a:defRPr>
                <a:latin typeface="DM Mono"/>
                <a:ea typeface="DM Mono"/>
                <a:cs typeface="DM Mono"/>
                <a:sym typeface="DM Mono"/>
              </a:defRPr>
            </a:lvl7pPr>
            <a:lvl8pPr lvl="7" algn="l">
              <a:lnSpc>
                <a:spcPct val="100000"/>
              </a:lnSpc>
              <a:spcBef>
                <a:spcPts val="0"/>
              </a:spcBef>
              <a:spcAft>
                <a:spcPts val="0"/>
              </a:spcAft>
              <a:buSzPts val="1500"/>
              <a:buFont typeface="DM Mono"/>
              <a:buNone/>
              <a:defRPr>
                <a:latin typeface="DM Mono"/>
                <a:ea typeface="DM Mono"/>
                <a:cs typeface="DM Mono"/>
                <a:sym typeface="DM Mono"/>
              </a:defRPr>
            </a:lvl8pPr>
            <a:lvl9pPr lvl="8" algn="l">
              <a:lnSpc>
                <a:spcPct val="100000"/>
              </a:lnSpc>
              <a:spcBef>
                <a:spcPts val="0"/>
              </a:spcBef>
              <a:spcAft>
                <a:spcPts val="0"/>
              </a:spcAft>
              <a:buSzPts val="1500"/>
              <a:buFont typeface="DM Mono"/>
              <a:buNone/>
              <a:defRPr>
                <a:latin typeface="DM Mono"/>
                <a:ea typeface="DM Mono"/>
                <a:cs typeface="DM Mono"/>
                <a:sym typeface="DM Mono"/>
              </a:defRPr>
            </a:lvl9pPr>
          </a:lstStyle>
          <a:p>
            <a:endParaRPr/>
          </a:p>
        </p:txBody>
      </p:sp>
      <p:sp>
        <p:nvSpPr>
          <p:cNvPr id="352" name="Google Shape;352;p58"/>
          <p:cNvSpPr txBox="1">
            <a:spLocks noGrp="1"/>
          </p:cNvSpPr>
          <p:nvPr>
            <p:ph type="sldNum" idx="12"/>
          </p:nvPr>
        </p:nvSpPr>
        <p:spPr>
          <a:xfrm>
            <a:off x="11097897" y="6473300"/>
            <a:ext cx="324300" cy="186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100"/>
              <a:buFont typeface="Arial"/>
              <a:buNone/>
              <a:defRPr sz="1100" i="0" u="none" strike="noStrike" cap="none"/>
            </a:lvl1pPr>
            <a:lvl2pPr marL="0" marR="0" lvl="1" indent="0" algn="r">
              <a:lnSpc>
                <a:spcPct val="100000"/>
              </a:lnSpc>
              <a:spcBef>
                <a:spcPts val="0"/>
              </a:spcBef>
              <a:spcAft>
                <a:spcPts val="0"/>
              </a:spcAft>
              <a:buClr>
                <a:srgbClr val="000000"/>
              </a:buClr>
              <a:buSzPts val="1100"/>
              <a:buFont typeface="Arial"/>
              <a:buNone/>
              <a:defRPr sz="1100" i="0" u="none" strike="noStrike" cap="none"/>
            </a:lvl2pPr>
            <a:lvl3pPr marL="0" marR="0" lvl="2" indent="0" algn="r">
              <a:lnSpc>
                <a:spcPct val="100000"/>
              </a:lnSpc>
              <a:spcBef>
                <a:spcPts val="0"/>
              </a:spcBef>
              <a:spcAft>
                <a:spcPts val="0"/>
              </a:spcAft>
              <a:buClr>
                <a:srgbClr val="000000"/>
              </a:buClr>
              <a:buSzPts val="1100"/>
              <a:buFont typeface="Arial"/>
              <a:buNone/>
              <a:defRPr sz="1100" i="0" u="none" strike="noStrike" cap="none"/>
            </a:lvl3pPr>
            <a:lvl4pPr marL="0" marR="0" lvl="3" indent="0" algn="r">
              <a:lnSpc>
                <a:spcPct val="100000"/>
              </a:lnSpc>
              <a:spcBef>
                <a:spcPts val="0"/>
              </a:spcBef>
              <a:spcAft>
                <a:spcPts val="0"/>
              </a:spcAft>
              <a:buClr>
                <a:srgbClr val="000000"/>
              </a:buClr>
              <a:buSzPts val="1100"/>
              <a:buFont typeface="Arial"/>
              <a:buNone/>
              <a:defRPr sz="1100" i="0" u="none" strike="noStrike" cap="none"/>
            </a:lvl4pPr>
            <a:lvl5pPr marL="0" marR="0" lvl="4" indent="0" algn="r">
              <a:lnSpc>
                <a:spcPct val="100000"/>
              </a:lnSpc>
              <a:spcBef>
                <a:spcPts val="0"/>
              </a:spcBef>
              <a:spcAft>
                <a:spcPts val="0"/>
              </a:spcAft>
              <a:buClr>
                <a:srgbClr val="000000"/>
              </a:buClr>
              <a:buSzPts val="1100"/>
              <a:buFont typeface="Arial"/>
              <a:buNone/>
              <a:defRPr sz="1100" i="0" u="none" strike="noStrike" cap="none"/>
            </a:lvl5pPr>
            <a:lvl6pPr marL="0" marR="0" lvl="5" indent="0" algn="r">
              <a:lnSpc>
                <a:spcPct val="100000"/>
              </a:lnSpc>
              <a:spcBef>
                <a:spcPts val="0"/>
              </a:spcBef>
              <a:spcAft>
                <a:spcPts val="0"/>
              </a:spcAft>
              <a:buClr>
                <a:srgbClr val="000000"/>
              </a:buClr>
              <a:buSzPts val="1100"/>
              <a:buFont typeface="Arial"/>
              <a:buNone/>
              <a:defRPr sz="1100" i="0" u="none" strike="noStrike" cap="none"/>
            </a:lvl6pPr>
            <a:lvl7pPr marL="0" marR="0" lvl="6" indent="0" algn="r">
              <a:lnSpc>
                <a:spcPct val="100000"/>
              </a:lnSpc>
              <a:spcBef>
                <a:spcPts val="0"/>
              </a:spcBef>
              <a:spcAft>
                <a:spcPts val="0"/>
              </a:spcAft>
              <a:buClr>
                <a:srgbClr val="000000"/>
              </a:buClr>
              <a:buSzPts val="1100"/>
              <a:buFont typeface="Arial"/>
              <a:buNone/>
              <a:defRPr sz="1100" i="0" u="none" strike="noStrike" cap="none"/>
            </a:lvl7pPr>
            <a:lvl8pPr marL="0" marR="0" lvl="7" indent="0" algn="r">
              <a:lnSpc>
                <a:spcPct val="100000"/>
              </a:lnSpc>
              <a:spcBef>
                <a:spcPts val="0"/>
              </a:spcBef>
              <a:spcAft>
                <a:spcPts val="0"/>
              </a:spcAft>
              <a:buClr>
                <a:srgbClr val="000000"/>
              </a:buClr>
              <a:buSzPts val="1100"/>
              <a:buFont typeface="Arial"/>
              <a:buNone/>
              <a:defRPr sz="1100" i="0" u="none" strike="noStrike" cap="none"/>
            </a:lvl8pPr>
            <a:lvl9pPr marL="0" marR="0" lvl="8" indent="0" algn="r">
              <a:lnSpc>
                <a:spcPct val="100000"/>
              </a:lnSpc>
              <a:spcBef>
                <a:spcPts val="0"/>
              </a:spcBef>
              <a:spcAft>
                <a:spcPts val="0"/>
              </a:spcAft>
              <a:buClr>
                <a:srgbClr val="000000"/>
              </a:buClr>
              <a:buSzPts val="1100"/>
              <a:buFont typeface="Arial"/>
              <a:buNone/>
              <a:defRPr sz="1100" i="0" u="none" strike="noStrike" cap="none"/>
            </a:lvl9pPr>
          </a:lstStyle>
          <a:p>
            <a:pPr marL="0" lvl="0" indent="0" algn="r" rtl="0">
              <a:spcBef>
                <a:spcPts val="0"/>
              </a:spcBef>
              <a:spcAft>
                <a:spcPts val="0"/>
              </a:spcAft>
              <a:buNone/>
            </a:pPr>
            <a:fld id="{00000000-1234-1234-1234-123412341234}" type="slidenum">
              <a:rPr lang="en"/>
              <a:t>‹#›</a:t>
            </a:fld>
            <a:endParaRPr/>
          </a:p>
        </p:txBody>
      </p:sp>
      <p:sp>
        <p:nvSpPr>
          <p:cNvPr id="353" name="Google Shape;353;p58"/>
          <p:cNvSpPr txBox="1">
            <a:spLocks noGrp="1"/>
          </p:cNvSpPr>
          <p:nvPr>
            <p:ph type="body" idx="1"/>
          </p:nvPr>
        </p:nvSpPr>
        <p:spPr>
          <a:xfrm>
            <a:off x="304724" y="3986900"/>
            <a:ext cx="5646300" cy="2261700"/>
          </a:xfrm>
          <a:prstGeom prst="rect">
            <a:avLst/>
          </a:prstGeom>
          <a:noFill/>
          <a:ln>
            <a:noFill/>
          </a:ln>
        </p:spPr>
        <p:txBody>
          <a:bodyPr spcFirstLastPara="1" wrap="square" lIns="0" tIns="0" rIns="0" bIns="0" anchor="t" anchorCtr="0">
            <a:noAutofit/>
          </a:bodyPr>
          <a:lstStyle>
            <a:lvl1pPr marL="457200" marR="0" lvl="0" indent="-330200" algn="l">
              <a:lnSpc>
                <a:spcPct val="115000"/>
              </a:lnSpc>
              <a:spcBef>
                <a:spcPts val="1100"/>
              </a:spcBef>
              <a:spcAft>
                <a:spcPts val="0"/>
              </a:spcAft>
              <a:buClr>
                <a:schemeClr val="lt1"/>
              </a:buClr>
              <a:buSzPts val="1600"/>
              <a:buFont typeface="Inter"/>
              <a:buChar char="•"/>
              <a:defRPr sz="1600" i="0" u="none" strike="noStrike" cap="none"/>
            </a:lvl1pPr>
            <a:lvl2pPr marL="914400" marR="0" lvl="1" indent="-330200" algn="l">
              <a:lnSpc>
                <a:spcPct val="115000"/>
              </a:lnSpc>
              <a:spcBef>
                <a:spcPts val="500"/>
              </a:spcBef>
              <a:spcAft>
                <a:spcPts val="0"/>
              </a:spcAft>
              <a:buClr>
                <a:schemeClr val="lt1"/>
              </a:buClr>
              <a:buSzPts val="1600"/>
              <a:buFont typeface="Inter"/>
              <a:buChar char="•"/>
              <a:defRPr sz="1600" i="0" u="none" strike="noStrike" cap="none">
                <a:latin typeface="Inter"/>
                <a:ea typeface="Inter"/>
                <a:cs typeface="Inter"/>
                <a:sym typeface="Inter"/>
              </a:defRPr>
            </a:lvl2pPr>
            <a:lvl3pPr marL="1371600" marR="0" lvl="2"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3pPr>
            <a:lvl4pPr marL="1828800" marR="0" lvl="3"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4pPr>
            <a:lvl5pPr marL="2286000" marR="0" lvl="4"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5pPr>
            <a:lvl6pPr marL="2743200" marR="0" lvl="5"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6pPr>
            <a:lvl7pPr marL="3200400" marR="0" lvl="6"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7pPr>
            <a:lvl8pPr marL="3657600" marR="0" lvl="7"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8pPr>
            <a:lvl9pPr marL="4114800" marR="0" lvl="8"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9pPr>
          </a:lstStyle>
          <a:p>
            <a:endParaRPr/>
          </a:p>
        </p:txBody>
      </p:sp>
      <p:sp>
        <p:nvSpPr>
          <p:cNvPr id="354" name="Google Shape;354;p58"/>
          <p:cNvSpPr txBox="1">
            <a:spLocks noGrp="1"/>
          </p:cNvSpPr>
          <p:nvPr>
            <p:ph type="body" idx="2"/>
          </p:nvPr>
        </p:nvSpPr>
        <p:spPr>
          <a:xfrm>
            <a:off x="6263710" y="3986900"/>
            <a:ext cx="5616900" cy="2261700"/>
          </a:xfrm>
          <a:prstGeom prst="rect">
            <a:avLst/>
          </a:prstGeom>
          <a:noFill/>
          <a:ln>
            <a:noFill/>
          </a:ln>
        </p:spPr>
        <p:txBody>
          <a:bodyPr spcFirstLastPara="1" wrap="square" lIns="0" tIns="0" rIns="0" bIns="0" anchor="t" anchorCtr="0">
            <a:noAutofit/>
          </a:bodyPr>
          <a:lstStyle>
            <a:lvl1pPr marL="457200" marR="0" lvl="0" indent="-330200" algn="l">
              <a:lnSpc>
                <a:spcPct val="115000"/>
              </a:lnSpc>
              <a:spcBef>
                <a:spcPts val="1100"/>
              </a:spcBef>
              <a:spcAft>
                <a:spcPts val="0"/>
              </a:spcAft>
              <a:buClr>
                <a:schemeClr val="lt1"/>
              </a:buClr>
              <a:buSzPts val="1600"/>
              <a:buFont typeface="Inter"/>
              <a:buChar char="•"/>
              <a:defRPr sz="1600" i="0" u="none" strike="noStrike" cap="none"/>
            </a:lvl1pPr>
            <a:lvl2pPr marL="914400" marR="0" lvl="1" indent="-330200" algn="l">
              <a:lnSpc>
                <a:spcPct val="115000"/>
              </a:lnSpc>
              <a:spcBef>
                <a:spcPts val="500"/>
              </a:spcBef>
              <a:spcAft>
                <a:spcPts val="0"/>
              </a:spcAft>
              <a:buClr>
                <a:schemeClr val="lt1"/>
              </a:buClr>
              <a:buSzPts val="1600"/>
              <a:buFont typeface="Inter"/>
              <a:buChar char="•"/>
              <a:defRPr sz="1600" i="0" u="none" strike="noStrike" cap="none">
                <a:latin typeface="Inter"/>
                <a:ea typeface="Inter"/>
                <a:cs typeface="Inter"/>
                <a:sym typeface="Inter"/>
              </a:defRPr>
            </a:lvl2pPr>
            <a:lvl3pPr marL="1371600" marR="0" lvl="2"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3pPr>
            <a:lvl4pPr marL="1828800" marR="0" lvl="3"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4pPr>
            <a:lvl5pPr marL="2286000" marR="0" lvl="4" indent="-311150" algn="l">
              <a:lnSpc>
                <a:spcPct val="115000"/>
              </a:lnSpc>
              <a:spcBef>
                <a:spcPts val="500"/>
              </a:spcBef>
              <a:spcAft>
                <a:spcPts val="0"/>
              </a:spcAft>
              <a:buClr>
                <a:schemeClr val="lt1"/>
              </a:buClr>
              <a:buSzPts val="1300"/>
              <a:buFont typeface="Inter"/>
              <a:buChar char="•"/>
              <a:defRPr sz="1300" i="0" u="none" strike="noStrike" cap="none">
                <a:latin typeface="Inter"/>
                <a:ea typeface="Inter"/>
                <a:cs typeface="Inter"/>
                <a:sym typeface="Inter"/>
              </a:defRPr>
            </a:lvl5pPr>
            <a:lvl6pPr marL="2743200" marR="0" lvl="5"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6pPr>
            <a:lvl7pPr marL="3200400" marR="0" lvl="6"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7pPr>
            <a:lvl8pPr marL="3657600" marR="0" lvl="7"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8pPr>
            <a:lvl9pPr marL="4114800" marR="0" lvl="8" indent="-311150" algn="l">
              <a:lnSpc>
                <a:spcPct val="115000"/>
              </a:lnSpc>
              <a:spcBef>
                <a:spcPts val="500"/>
              </a:spcBef>
              <a:spcAft>
                <a:spcPts val="0"/>
              </a:spcAft>
              <a:buClr>
                <a:schemeClr val="lt1"/>
              </a:buClr>
              <a:buSzPts val="1300"/>
              <a:buFont typeface="Inter"/>
              <a:buChar char="•"/>
              <a:defRPr sz="1300" i="0" u="none" strike="noStrike" cap="none">
                <a:solidFill>
                  <a:schemeClr val="lt1"/>
                </a:solidFill>
                <a:latin typeface="Inter"/>
                <a:ea typeface="Inter"/>
                <a:cs typeface="Inter"/>
                <a:sym typeface="Inter"/>
              </a:defRPr>
            </a:lvl9pPr>
          </a:lstStyle>
          <a:p>
            <a:endParaRPr/>
          </a:p>
        </p:txBody>
      </p:sp>
      <p:sp>
        <p:nvSpPr>
          <p:cNvPr id="355" name="Google Shape;355;p58"/>
          <p:cNvSpPr txBox="1">
            <a:spLocks noGrp="1"/>
          </p:cNvSpPr>
          <p:nvPr>
            <p:ph type="subTitle" idx="3"/>
          </p:nvPr>
        </p:nvSpPr>
        <p:spPr>
          <a:xfrm>
            <a:off x="304724" y="3126633"/>
            <a:ext cx="5603100" cy="643200"/>
          </a:xfrm>
          <a:prstGeom prst="rect">
            <a:avLst/>
          </a:prstGeom>
          <a:noFill/>
          <a:ln>
            <a:noFill/>
          </a:ln>
        </p:spPr>
        <p:txBody>
          <a:bodyPr spcFirstLastPara="1" wrap="square" lIns="0" tIns="0" rIns="0" bIns="0" anchor="t" anchorCtr="0">
            <a:noAutofit/>
          </a:bodyPr>
          <a:lstStyle>
            <a:lvl1pPr lvl="0" algn="l">
              <a:lnSpc>
                <a:spcPct val="115000"/>
              </a:lnSpc>
              <a:spcBef>
                <a:spcPts val="1100"/>
              </a:spcBef>
              <a:spcAft>
                <a:spcPts val="0"/>
              </a:spcAft>
              <a:buClr>
                <a:schemeClr val="lt1"/>
              </a:buClr>
              <a:buSzPts val="2100"/>
              <a:buNone/>
              <a:defRPr sz="2100" b="1"/>
            </a:lvl1pPr>
            <a:lvl2pPr lvl="1" algn="l">
              <a:lnSpc>
                <a:spcPct val="115000"/>
              </a:lnSpc>
              <a:spcBef>
                <a:spcPts val="500"/>
              </a:spcBef>
              <a:spcAft>
                <a:spcPts val="0"/>
              </a:spcAft>
              <a:buClr>
                <a:schemeClr val="lt1"/>
              </a:buClr>
              <a:buSzPts val="2000"/>
              <a:buNone/>
              <a:defRPr/>
            </a:lvl2pPr>
            <a:lvl3pPr lvl="2" algn="l">
              <a:lnSpc>
                <a:spcPct val="115000"/>
              </a:lnSpc>
              <a:spcBef>
                <a:spcPts val="500"/>
              </a:spcBef>
              <a:spcAft>
                <a:spcPts val="0"/>
              </a:spcAft>
              <a:buClr>
                <a:schemeClr val="lt1"/>
              </a:buClr>
              <a:buSzPts val="1600"/>
              <a:buNone/>
              <a:defRPr/>
            </a:lvl3pPr>
            <a:lvl4pPr lvl="3" algn="l">
              <a:lnSpc>
                <a:spcPct val="115000"/>
              </a:lnSpc>
              <a:spcBef>
                <a:spcPts val="500"/>
              </a:spcBef>
              <a:spcAft>
                <a:spcPts val="0"/>
              </a:spcAft>
              <a:buClr>
                <a:schemeClr val="lt1"/>
              </a:buClr>
              <a:buSzPts val="1600"/>
              <a:buNone/>
              <a:defRPr/>
            </a:lvl4pPr>
            <a:lvl5pPr lvl="4" algn="l">
              <a:lnSpc>
                <a:spcPct val="115000"/>
              </a:lnSpc>
              <a:spcBef>
                <a:spcPts val="500"/>
              </a:spcBef>
              <a:spcAft>
                <a:spcPts val="0"/>
              </a:spcAft>
              <a:buClr>
                <a:schemeClr val="lt1"/>
              </a:buClr>
              <a:buSzPts val="1600"/>
              <a:buNone/>
              <a:defRPr/>
            </a:lvl5pPr>
            <a:lvl6pPr lvl="5" algn="l">
              <a:lnSpc>
                <a:spcPct val="115000"/>
              </a:lnSpc>
              <a:spcBef>
                <a:spcPts val="500"/>
              </a:spcBef>
              <a:spcAft>
                <a:spcPts val="0"/>
              </a:spcAft>
              <a:buClr>
                <a:schemeClr val="lt1"/>
              </a:buClr>
              <a:buSzPts val="1600"/>
              <a:buNone/>
              <a:defRPr>
                <a:solidFill>
                  <a:schemeClr val="lt1"/>
                </a:solidFill>
              </a:defRPr>
            </a:lvl6pPr>
            <a:lvl7pPr lvl="6" algn="l">
              <a:lnSpc>
                <a:spcPct val="115000"/>
              </a:lnSpc>
              <a:spcBef>
                <a:spcPts val="500"/>
              </a:spcBef>
              <a:spcAft>
                <a:spcPts val="0"/>
              </a:spcAft>
              <a:buClr>
                <a:schemeClr val="lt1"/>
              </a:buClr>
              <a:buSzPts val="1600"/>
              <a:buNone/>
              <a:defRPr>
                <a:solidFill>
                  <a:schemeClr val="lt1"/>
                </a:solidFill>
              </a:defRPr>
            </a:lvl7pPr>
            <a:lvl8pPr lvl="7" algn="l">
              <a:lnSpc>
                <a:spcPct val="115000"/>
              </a:lnSpc>
              <a:spcBef>
                <a:spcPts val="500"/>
              </a:spcBef>
              <a:spcAft>
                <a:spcPts val="0"/>
              </a:spcAft>
              <a:buClr>
                <a:schemeClr val="lt1"/>
              </a:buClr>
              <a:buSzPts val="1600"/>
              <a:buNone/>
              <a:defRPr>
                <a:solidFill>
                  <a:schemeClr val="lt1"/>
                </a:solidFill>
              </a:defRPr>
            </a:lvl8pPr>
            <a:lvl9pPr lvl="8" algn="l">
              <a:lnSpc>
                <a:spcPct val="115000"/>
              </a:lnSpc>
              <a:spcBef>
                <a:spcPts val="500"/>
              </a:spcBef>
              <a:spcAft>
                <a:spcPts val="0"/>
              </a:spcAft>
              <a:buClr>
                <a:schemeClr val="lt1"/>
              </a:buClr>
              <a:buSzPts val="1600"/>
              <a:buNone/>
              <a:defRPr>
                <a:solidFill>
                  <a:schemeClr val="lt1"/>
                </a:solidFill>
              </a:defRPr>
            </a:lvl9pPr>
          </a:lstStyle>
          <a:p>
            <a:endParaRPr/>
          </a:p>
        </p:txBody>
      </p:sp>
      <p:sp>
        <p:nvSpPr>
          <p:cNvPr id="356" name="Google Shape;356;p58"/>
          <p:cNvSpPr txBox="1">
            <a:spLocks noGrp="1"/>
          </p:cNvSpPr>
          <p:nvPr>
            <p:ph type="subTitle" idx="4"/>
          </p:nvPr>
        </p:nvSpPr>
        <p:spPr>
          <a:xfrm>
            <a:off x="6263710" y="3126633"/>
            <a:ext cx="5574300" cy="643200"/>
          </a:xfrm>
          <a:prstGeom prst="rect">
            <a:avLst/>
          </a:prstGeom>
          <a:noFill/>
          <a:ln>
            <a:noFill/>
          </a:ln>
        </p:spPr>
        <p:txBody>
          <a:bodyPr spcFirstLastPara="1" wrap="square" lIns="0" tIns="0" rIns="0" bIns="0" anchor="t" anchorCtr="0">
            <a:noAutofit/>
          </a:bodyPr>
          <a:lstStyle>
            <a:lvl1pPr lvl="0" algn="l">
              <a:lnSpc>
                <a:spcPct val="115000"/>
              </a:lnSpc>
              <a:spcBef>
                <a:spcPts val="1100"/>
              </a:spcBef>
              <a:spcAft>
                <a:spcPts val="0"/>
              </a:spcAft>
              <a:buClr>
                <a:schemeClr val="lt1"/>
              </a:buClr>
              <a:buSzPts val="2000"/>
              <a:buNone/>
              <a:defRPr sz="2000" b="1"/>
            </a:lvl1pPr>
            <a:lvl2pPr lvl="1" algn="l">
              <a:lnSpc>
                <a:spcPct val="115000"/>
              </a:lnSpc>
              <a:spcBef>
                <a:spcPts val="500"/>
              </a:spcBef>
              <a:spcAft>
                <a:spcPts val="0"/>
              </a:spcAft>
              <a:buClr>
                <a:schemeClr val="lt1"/>
              </a:buClr>
              <a:buSzPts val="2000"/>
              <a:buNone/>
              <a:defRPr/>
            </a:lvl2pPr>
            <a:lvl3pPr lvl="2" algn="l">
              <a:lnSpc>
                <a:spcPct val="115000"/>
              </a:lnSpc>
              <a:spcBef>
                <a:spcPts val="500"/>
              </a:spcBef>
              <a:spcAft>
                <a:spcPts val="0"/>
              </a:spcAft>
              <a:buClr>
                <a:schemeClr val="lt1"/>
              </a:buClr>
              <a:buSzPts val="1600"/>
              <a:buNone/>
              <a:defRPr/>
            </a:lvl3pPr>
            <a:lvl4pPr lvl="3" algn="l">
              <a:lnSpc>
                <a:spcPct val="115000"/>
              </a:lnSpc>
              <a:spcBef>
                <a:spcPts val="500"/>
              </a:spcBef>
              <a:spcAft>
                <a:spcPts val="0"/>
              </a:spcAft>
              <a:buClr>
                <a:schemeClr val="lt1"/>
              </a:buClr>
              <a:buSzPts val="1600"/>
              <a:buNone/>
              <a:defRPr/>
            </a:lvl4pPr>
            <a:lvl5pPr lvl="4" algn="l">
              <a:lnSpc>
                <a:spcPct val="115000"/>
              </a:lnSpc>
              <a:spcBef>
                <a:spcPts val="500"/>
              </a:spcBef>
              <a:spcAft>
                <a:spcPts val="0"/>
              </a:spcAft>
              <a:buClr>
                <a:schemeClr val="lt1"/>
              </a:buClr>
              <a:buSzPts val="1600"/>
              <a:buNone/>
              <a:defRPr/>
            </a:lvl5pPr>
            <a:lvl6pPr lvl="5" algn="l">
              <a:lnSpc>
                <a:spcPct val="115000"/>
              </a:lnSpc>
              <a:spcBef>
                <a:spcPts val="500"/>
              </a:spcBef>
              <a:spcAft>
                <a:spcPts val="0"/>
              </a:spcAft>
              <a:buClr>
                <a:schemeClr val="lt1"/>
              </a:buClr>
              <a:buSzPts val="1600"/>
              <a:buNone/>
              <a:defRPr>
                <a:solidFill>
                  <a:schemeClr val="lt1"/>
                </a:solidFill>
              </a:defRPr>
            </a:lvl6pPr>
            <a:lvl7pPr lvl="6" algn="l">
              <a:lnSpc>
                <a:spcPct val="115000"/>
              </a:lnSpc>
              <a:spcBef>
                <a:spcPts val="500"/>
              </a:spcBef>
              <a:spcAft>
                <a:spcPts val="0"/>
              </a:spcAft>
              <a:buClr>
                <a:schemeClr val="lt1"/>
              </a:buClr>
              <a:buSzPts val="1600"/>
              <a:buNone/>
              <a:defRPr>
                <a:solidFill>
                  <a:schemeClr val="lt1"/>
                </a:solidFill>
              </a:defRPr>
            </a:lvl7pPr>
            <a:lvl8pPr lvl="7" algn="l">
              <a:lnSpc>
                <a:spcPct val="115000"/>
              </a:lnSpc>
              <a:spcBef>
                <a:spcPts val="500"/>
              </a:spcBef>
              <a:spcAft>
                <a:spcPts val="0"/>
              </a:spcAft>
              <a:buClr>
                <a:schemeClr val="lt1"/>
              </a:buClr>
              <a:buSzPts val="1600"/>
              <a:buNone/>
              <a:defRPr>
                <a:solidFill>
                  <a:schemeClr val="lt1"/>
                </a:solidFill>
              </a:defRPr>
            </a:lvl8pPr>
            <a:lvl9pPr lvl="8" algn="l">
              <a:lnSpc>
                <a:spcPct val="115000"/>
              </a:lnSpc>
              <a:spcBef>
                <a:spcPts val="500"/>
              </a:spcBef>
              <a:spcAft>
                <a:spcPts val="0"/>
              </a:spcAft>
              <a:buClr>
                <a:schemeClr val="lt1"/>
              </a:buClr>
              <a:buSzPts val="1600"/>
              <a:buNone/>
              <a:defRPr>
                <a:solidFill>
                  <a:schemeClr val="lt1"/>
                </a:solidFill>
              </a:defRPr>
            </a:lvl9pPr>
          </a:lstStyle>
          <a:p>
            <a:endParaRPr/>
          </a:p>
        </p:txBody>
      </p:sp>
      <p:sp>
        <p:nvSpPr>
          <p:cNvPr id="357" name="Google Shape;357;p58"/>
          <p:cNvSpPr txBox="1">
            <a:spLocks noGrp="1"/>
          </p:cNvSpPr>
          <p:nvPr>
            <p:ph type="subTitle" idx="5"/>
          </p:nvPr>
        </p:nvSpPr>
        <p:spPr>
          <a:xfrm>
            <a:off x="308356" y="1064533"/>
            <a:ext cx="11575800" cy="429900"/>
          </a:xfrm>
          <a:prstGeom prst="rect">
            <a:avLst/>
          </a:prstGeom>
        </p:spPr>
        <p:txBody>
          <a:bodyPr spcFirstLastPara="1" wrap="square" lIns="0" tIns="0" rIns="0" bIns="0" anchor="t" anchorCtr="0">
            <a:spAutoFit/>
          </a:bodyPr>
          <a:lstStyle>
            <a:lvl1pPr lvl="0">
              <a:spcBef>
                <a:spcPts val="1100"/>
              </a:spcBef>
              <a:spcAft>
                <a:spcPts val="0"/>
              </a:spcAft>
              <a:buClr>
                <a:schemeClr val="accent1"/>
              </a:buClr>
              <a:buSzPts val="2400"/>
              <a:buNone/>
              <a:defRPr b="1">
                <a:solidFill>
                  <a:schemeClr val="accent1"/>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60859" y="192383"/>
            <a:ext cx="11256968" cy="992100"/>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body" idx="1"/>
          </p:nvPr>
        </p:nvSpPr>
        <p:spPr>
          <a:xfrm>
            <a:off x="460731" y="1767833"/>
            <a:ext cx="11373937" cy="4452000"/>
          </a:xfrm>
          <a:prstGeom prst="rect">
            <a:avLst/>
          </a:prstGeom>
          <a:noFill/>
          <a:ln>
            <a:noFill/>
          </a:ln>
        </p:spPr>
        <p:txBody>
          <a:bodyPr spcFirstLastPara="1" wrap="square" lIns="0" tIns="60925" rIns="0" bIns="60925" anchor="t" anchorCtr="0">
            <a:noAutofit/>
          </a:bodyPr>
          <a:lstStyle>
            <a:lvl1pPr marL="457063" lvl="0" indent="-406278" algn="l" rtl="0">
              <a:lnSpc>
                <a:spcPct val="115000"/>
              </a:lnSpc>
              <a:spcBef>
                <a:spcPts val="1000"/>
              </a:spcBef>
              <a:spcAft>
                <a:spcPts val="0"/>
              </a:spcAft>
              <a:buSzPts val="2800"/>
              <a:buChar char="▪"/>
              <a:defRPr/>
            </a:lvl1pPr>
            <a:lvl2pPr marL="914126" lvl="1" indent="-380886" algn="l" rtl="0">
              <a:lnSpc>
                <a:spcPct val="115000"/>
              </a:lnSpc>
              <a:spcBef>
                <a:spcPts val="500"/>
              </a:spcBef>
              <a:spcAft>
                <a:spcPts val="0"/>
              </a:spcAft>
              <a:buSzPts val="2400"/>
              <a:buChar char="▪"/>
              <a:defRPr/>
            </a:lvl2pPr>
            <a:lvl3pPr marL="1371189" lvl="2" indent="-355493" algn="l" rtl="0">
              <a:lnSpc>
                <a:spcPct val="115000"/>
              </a:lnSpc>
              <a:spcBef>
                <a:spcPts val="500"/>
              </a:spcBef>
              <a:spcAft>
                <a:spcPts val="0"/>
              </a:spcAft>
              <a:buSzPts val="2000"/>
              <a:buChar char="▪"/>
              <a:defRPr/>
            </a:lvl3pPr>
            <a:lvl4pPr marL="1828251" lvl="3" indent="-342797" algn="l" rtl="0">
              <a:lnSpc>
                <a:spcPct val="115000"/>
              </a:lnSpc>
              <a:spcBef>
                <a:spcPts val="500"/>
              </a:spcBef>
              <a:spcAft>
                <a:spcPts val="0"/>
              </a:spcAft>
              <a:buSzPts val="1800"/>
              <a:buChar char="▪"/>
              <a:defRPr/>
            </a:lvl4pPr>
            <a:lvl5pPr marL="2285314" lvl="4" indent="-323753" algn="l" rtl="0">
              <a:lnSpc>
                <a:spcPct val="115000"/>
              </a:lnSpc>
              <a:spcBef>
                <a:spcPts val="500"/>
              </a:spcBef>
              <a:spcAft>
                <a:spcPts val="0"/>
              </a:spcAft>
              <a:buSzPts val="1500"/>
              <a:buChar char="▪"/>
              <a:defRPr/>
            </a:lvl5pPr>
            <a:lvl6pPr marL="2742377" lvl="5" indent="-323753" algn="l" rtl="0">
              <a:lnSpc>
                <a:spcPct val="115000"/>
              </a:lnSpc>
              <a:spcBef>
                <a:spcPts val="500"/>
              </a:spcBef>
              <a:spcAft>
                <a:spcPts val="0"/>
              </a:spcAft>
              <a:buSzPts val="1500"/>
              <a:buChar char="▪"/>
              <a:defRPr/>
            </a:lvl6pPr>
            <a:lvl7pPr marL="3199440" lvl="6" indent="-323753" algn="l" rtl="0">
              <a:lnSpc>
                <a:spcPct val="115000"/>
              </a:lnSpc>
              <a:spcBef>
                <a:spcPts val="500"/>
              </a:spcBef>
              <a:spcAft>
                <a:spcPts val="0"/>
              </a:spcAft>
              <a:buSzPts val="1500"/>
              <a:buChar char="▪"/>
              <a:defRPr/>
            </a:lvl7pPr>
            <a:lvl8pPr marL="3656503" lvl="7" indent="-323753" algn="l" rtl="0">
              <a:lnSpc>
                <a:spcPct val="115000"/>
              </a:lnSpc>
              <a:spcBef>
                <a:spcPts val="500"/>
              </a:spcBef>
              <a:spcAft>
                <a:spcPts val="0"/>
              </a:spcAft>
              <a:buSzPts val="1500"/>
              <a:buChar char="▪"/>
              <a:defRPr/>
            </a:lvl8pPr>
            <a:lvl9pPr marL="4113566" lvl="8" indent="-323753" algn="l" rtl="0">
              <a:lnSpc>
                <a:spcPct val="115000"/>
              </a:lnSpc>
              <a:spcBef>
                <a:spcPts val="500"/>
              </a:spcBef>
              <a:spcAft>
                <a:spcPts val="0"/>
              </a:spcAft>
              <a:buSzPts val="1500"/>
              <a:buChar char="▪"/>
              <a:defRPr/>
            </a:lvl9pPr>
          </a:lstStyle>
          <a:p>
            <a:endParaRPr/>
          </a:p>
        </p:txBody>
      </p:sp>
      <p:sp>
        <p:nvSpPr>
          <p:cNvPr id="50" name="Google Shape;50;p10"/>
          <p:cNvSpPr txBox="1">
            <a:spLocks noGrp="1"/>
          </p:cNvSpPr>
          <p:nvPr>
            <p:ph type="subTitle" idx="2"/>
          </p:nvPr>
        </p:nvSpPr>
        <p:spPr>
          <a:xfrm>
            <a:off x="460731" y="1234566"/>
            <a:ext cx="11254268" cy="409500"/>
          </a:xfrm>
          <a:prstGeom prst="rect">
            <a:avLst/>
          </a:prstGeom>
        </p:spPr>
        <p:txBody>
          <a:bodyPr spcFirstLastPara="1" wrap="square" lIns="0" tIns="45700" rIns="0" bIns="45700" anchor="ctr" anchorCtr="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a:endParaRPr/>
          </a:p>
        </p:txBody>
      </p:sp>
    </p:spTree>
    <p:extLst>
      <p:ext uri="{BB962C8B-B14F-4D97-AF65-F5344CB8AC3E}">
        <p14:creationId xmlns:p14="http://schemas.microsoft.com/office/powerpoint/2010/main" val="1912318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 Content A - Basic 2">
  <p:cSld name="7 Content A - Basic 2">
    <p:spTree>
      <p:nvGrpSpPr>
        <p:cNvPr id="1" name="Shape 2625"/>
        <p:cNvGrpSpPr/>
        <p:nvPr/>
      </p:nvGrpSpPr>
      <p:grpSpPr>
        <a:xfrm>
          <a:off x="0" y="0"/>
          <a:ext cx="0" cy="0"/>
          <a:chOff x="0" y="0"/>
          <a:chExt cx="0" cy="0"/>
        </a:xfrm>
      </p:grpSpPr>
      <p:sp>
        <p:nvSpPr>
          <p:cNvPr id="2626" name="Google Shape;2626;p375"/>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627" name="Google Shape;2627;p375"/>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495725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 Content A - Basic">
  <p:cSld name="7 Content A - Basic">
    <p:spTree>
      <p:nvGrpSpPr>
        <p:cNvPr id="1" name="Shape 2628"/>
        <p:cNvGrpSpPr/>
        <p:nvPr/>
      </p:nvGrpSpPr>
      <p:grpSpPr>
        <a:xfrm>
          <a:off x="0" y="0"/>
          <a:ext cx="0" cy="0"/>
          <a:chOff x="0" y="0"/>
          <a:chExt cx="0" cy="0"/>
        </a:xfrm>
      </p:grpSpPr>
      <p:sp>
        <p:nvSpPr>
          <p:cNvPr id="2629" name="Google Shape;2629;p376"/>
          <p:cNvSpPr txBox="1">
            <a:spLocks noGrp="1"/>
          </p:cNvSpPr>
          <p:nvPr>
            <p:ph type="body" idx="1"/>
          </p:nvPr>
        </p:nvSpPr>
        <p:spPr>
          <a:xfrm>
            <a:off x="761810" y="1988833"/>
            <a:ext cx="10659223" cy="41500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066"/>
              </a:spcBef>
              <a:spcAft>
                <a:spcPts val="0"/>
              </a:spcAft>
              <a:buClr>
                <a:schemeClr val="dk2"/>
              </a:buClr>
              <a:buSzPts val="1800"/>
              <a:buFont typeface="DM Sans"/>
              <a:buChar char="•"/>
              <a:defRPr sz="2399" i="0" u="none" strike="noStrike" cap="none">
                <a:solidFill>
                  <a:schemeClr val="dk2"/>
                </a:solidFill>
                <a:latin typeface="DM Sans"/>
                <a:ea typeface="DM Sans"/>
                <a:cs typeface="DM Sans"/>
                <a:sym typeface="DM Sans"/>
              </a:defRPr>
            </a:lvl1pPr>
            <a:lvl2pPr marL="1218895" marR="0" lvl="1" indent="-431692" algn="l">
              <a:lnSpc>
                <a:spcPct val="115000"/>
              </a:lnSpc>
              <a:spcBef>
                <a:spcPts val="533"/>
              </a:spcBef>
              <a:spcAft>
                <a:spcPts val="0"/>
              </a:spcAft>
              <a:buClr>
                <a:schemeClr val="lt1"/>
              </a:buClr>
              <a:buSzPts val="1500"/>
              <a:buFont typeface="DM Sans"/>
              <a:buChar char="•"/>
              <a:defRPr sz="20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9pPr>
          </a:lstStyle>
          <a:p>
            <a:endParaRPr/>
          </a:p>
        </p:txBody>
      </p:sp>
      <p:sp>
        <p:nvSpPr>
          <p:cNvPr id="2630" name="Google Shape;2630;p376"/>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631" name="Google Shape;2631;p376"/>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32" name="Google Shape;2632;p376"/>
          <p:cNvSpPr txBox="1">
            <a:spLocks noGrp="1"/>
          </p:cNvSpPr>
          <p:nvPr>
            <p:ph type="body" idx="2"/>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2835232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 Content A - Basic 1 1">
  <p:cSld name="7 Content A - Basic 1 1">
    <p:spTree>
      <p:nvGrpSpPr>
        <p:cNvPr id="1" name="Shape 2633"/>
        <p:cNvGrpSpPr/>
        <p:nvPr/>
      </p:nvGrpSpPr>
      <p:grpSpPr>
        <a:xfrm>
          <a:off x="0" y="0"/>
          <a:ext cx="0" cy="0"/>
          <a:chOff x="0" y="0"/>
          <a:chExt cx="0" cy="0"/>
        </a:xfrm>
      </p:grpSpPr>
      <p:sp>
        <p:nvSpPr>
          <p:cNvPr id="2634" name="Google Shape;2634;p377"/>
          <p:cNvSpPr txBox="1">
            <a:spLocks noGrp="1"/>
          </p:cNvSpPr>
          <p:nvPr>
            <p:ph type="subTitle" idx="1"/>
          </p:nvPr>
        </p:nvSpPr>
        <p:spPr>
          <a:xfrm>
            <a:off x="764809" y="1174701"/>
            <a:ext cx="10659223" cy="58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Char char="●"/>
              <a:defRPr sz="2399">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Char char="■"/>
              <a:defRPr/>
            </a:lvl6pPr>
            <a:lvl7pPr lvl="6" algn="l">
              <a:lnSpc>
                <a:spcPct val="100000"/>
              </a:lnSpc>
              <a:spcBef>
                <a:spcPts val="0"/>
              </a:spcBef>
              <a:spcAft>
                <a:spcPts val="0"/>
              </a:spcAft>
              <a:buSzPts val="1100"/>
              <a:buChar char="●"/>
              <a:defRPr/>
            </a:lvl7pPr>
            <a:lvl8pPr lvl="7" algn="l">
              <a:lnSpc>
                <a:spcPct val="100000"/>
              </a:lnSpc>
              <a:spcBef>
                <a:spcPts val="0"/>
              </a:spcBef>
              <a:spcAft>
                <a:spcPts val="0"/>
              </a:spcAft>
              <a:buSzPts val="1100"/>
              <a:buChar char="○"/>
              <a:defRPr/>
            </a:lvl8pPr>
            <a:lvl9pPr lvl="8" algn="l">
              <a:lnSpc>
                <a:spcPct val="100000"/>
              </a:lnSpc>
              <a:spcBef>
                <a:spcPts val="0"/>
              </a:spcBef>
              <a:spcAft>
                <a:spcPts val="0"/>
              </a:spcAft>
              <a:buSzPts val="1100"/>
              <a:buChar char="■"/>
              <a:defRPr/>
            </a:lvl9pPr>
          </a:lstStyle>
          <a:p>
            <a:endParaRPr/>
          </a:p>
        </p:txBody>
      </p:sp>
      <p:sp>
        <p:nvSpPr>
          <p:cNvPr id="2635" name="Google Shape;2635;p377"/>
          <p:cNvSpPr txBox="1">
            <a:spLocks noGrp="1"/>
          </p:cNvSpPr>
          <p:nvPr>
            <p:ph type="body" idx="2"/>
          </p:nvPr>
        </p:nvSpPr>
        <p:spPr>
          <a:xfrm>
            <a:off x="761810" y="1988833"/>
            <a:ext cx="10659223" cy="4150000"/>
          </a:xfrm>
          <a:prstGeom prst="rect">
            <a:avLst/>
          </a:prstGeom>
          <a:noFill/>
          <a:ln>
            <a:noFill/>
          </a:ln>
        </p:spPr>
        <p:txBody>
          <a:bodyPr spcFirstLastPara="1" wrap="square" lIns="68575" tIns="34275" rIns="68575" bIns="34275" anchor="t" anchorCtr="0">
            <a:normAutofit/>
          </a:bodyPr>
          <a:lstStyle>
            <a:lvl1pPr marL="609448" lvl="0" indent="-482479" algn="l">
              <a:lnSpc>
                <a:spcPct val="100000"/>
              </a:lnSpc>
              <a:spcBef>
                <a:spcPts val="0"/>
              </a:spcBef>
              <a:spcAft>
                <a:spcPts val="0"/>
              </a:spcAft>
              <a:buSzPts val="2100"/>
              <a:buChar char="•"/>
              <a:defRPr/>
            </a:lvl1pPr>
            <a:lvl2pPr marL="1218895" lvl="1" indent="-423228" algn="l">
              <a:lnSpc>
                <a:spcPct val="100000"/>
              </a:lnSpc>
              <a:spcBef>
                <a:spcPts val="0"/>
              </a:spcBef>
              <a:spcAft>
                <a:spcPts val="0"/>
              </a:spcAft>
              <a:buSzPts val="1400"/>
              <a:buChar char="•"/>
              <a:defRPr/>
            </a:lvl2pPr>
            <a:lvl3pPr marL="1828343" lvl="2" indent="-423228" algn="l">
              <a:lnSpc>
                <a:spcPct val="100000"/>
              </a:lnSpc>
              <a:spcBef>
                <a:spcPts val="0"/>
              </a:spcBef>
              <a:spcAft>
                <a:spcPts val="0"/>
              </a:spcAft>
              <a:buSzPts val="1400"/>
              <a:buChar char="•"/>
              <a:defRPr/>
            </a:lvl3pPr>
            <a:lvl4pPr marL="2437790" lvl="3" indent="-423228" algn="l">
              <a:lnSpc>
                <a:spcPct val="100000"/>
              </a:lnSpc>
              <a:spcBef>
                <a:spcPts val="0"/>
              </a:spcBef>
              <a:spcAft>
                <a:spcPts val="0"/>
              </a:spcAft>
              <a:buSzPts val="1400"/>
              <a:buChar char="•"/>
              <a:defRPr/>
            </a:lvl4pPr>
            <a:lvl5pPr marL="3047238" lvl="4" indent="-423228" algn="l">
              <a:lnSpc>
                <a:spcPct val="100000"/>
              </a:lnSpc>
              <a:spcBef>
                <a:spcPts val="0"/>
              </a:spcBef>
              <a:spcAft>
                <a:spcPts val="0"/>
              </a:spcAft>
              <a:buSzPts val="1400"/>
              <a:buChar char="•"/>
              <a:defRPr/>
            </a:lvl5pPr>
            <a:lvl6pPr marL="3656686" lvl="5" indent="-304724" algn="l">
              <a:lnSpc>
                <a:spcPct val="100000"/>
              </a:lnSpc>
              <a:spcBef>
                <a:spcPts val="0"/>
              </a:spcBef>
              <a:spcAft>
                <a:spcPts val="0"/>
              </a:spcAft>
              <a:buSzPts val="1100"/>
              <a:buNone/>
              <a:defRPr/>
            </a:lvl6pPr>
            <a:lvl7pPr marL="4266133" lvl="6" indent="-304724" algn="l">
              <a:lnSpc>
                <a:spcPct val="100000"/>
              </a:lnSpc>
              <a:spcBef>
                <a:spcPts val="0"/>
              </a:spcBef>
              <a:spcAft>
                <a:spcPts val="0"/>
              </a:spcAft>
              <a:buSzPts val="1100"/>
              <a:buNone/>
              <a:defRPr/>
            </a:lvl7pPr>
            <a:lvl8pPr marL="4875581" lvl="7" indent="-304724" algn="l">
              <a:lnSpc>
                <a:spcPct val="100000"/>
              </a:lnSpc>
              <a:spcBef>
                <a:spcPts val="0"/>
              </a:spcBef>
              <a:spcAft>
                <a:spcPts val="0"/>
              </a:spcAft>
              <a:buSzPts val="1100"/>
              <a:buNone/>
              <a:defRPr/>
            </a:lvl8pPr>
            <a:lvl9pPr marL="5485028" lvl="8" indent="-304724" algn="l">
              <a:lnSpc>
                <a:spcPct val="100000"/>
              </a:lnSpc>
              <a:spcBef>
                <a:spcPts val="0"/>
              </a:spcBef>
              <a:spcAft>
                <a:spcPts val="0"/>
              </a:spcAft>
              <a:buSzPts val="1100"/>
              <a:buNone/>
              <a:defRPr/>
            </a:lvl9pPr>
          </a:lstStyle>
          <a:p>
            <a:endParaRPr/>
          </a:p>
        </p:txBody>
      </p:sp>
      <p:sp>
        <p:nvSpPr>
          <p:cNvPr id="2636" name="Google Shape;2636;p377"/>
          <p:cNvSpPr txBox="1">
            <a:spLocks noGrp="1"/>
          </p:cNvSpPr>
          <p:nvPr>
            <p:ph type="title"/>
          </p:nvPr>
        </p:nvSpPr>
        <p:spPr>
          <a:xfrm>
            <a:off x="609600" y="365125"/>
            <a:ext cx="10810784" cy="8096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2573916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ark Industry: Public">
  <p:cSld name="Dark Industry: Public">
    <p:spTree>
      <p:nvGrpSpPr>
        <p:cNvPr id="1" name="Shape 2637"/>
        <p:cNvGrpSpPr/>
        <p:nvPr/>
      </p:nvGrpSpPr>
      <p:grpSpPr>
        <a:xfrm>
          <a:off x="0" y="0"/>
          <a:ext cx="0" cy="0"/>
          <a:chOff x="0" y="0"/>
          <a:chExt cx="0" cy="0"/>
        </a:xfrm>
      </p:grpSpPr>
      <p:pic>
        <p:nvPicPr>
          <p:cNvPr id="2638" name="Google Shape;2638;p378"/>
          <p:cNvPicPr preferRelativeResize="0"/>
          <p:nvPr/>
        </p:nvPicPr>
        <p:blipFill rotWithShape="1">
          <a:blip r:embed="rId2">
            <a:alphaModFix/>
          </a:blip>
          <a:srcRect/>
          <a:stretch/>
        </p:blipFill>
        <p:spPr>
          <a:xfrm>
            <a:off x="-1" y="0"/>
            <a:ext cx="12185778" cy="6856293"/>
          </a:xfrm>
          <a:prstGeom prst="rect">
            <a:avLst/>
          </a:prstGeom>
          <a:noFill/>
          <a:ln>
            <a:noFill/>
          </a:ln>
        </p:spPr>
      </p:pic>
      <p:sp>
        <p:nvSpPr>
          <p:cNvPr id="2639" name="Google Shape;2639;p378"/>
          <p:cNvSpPr txBox="1">
            <a:spLocks noGrp="1"/>
          </p:cNvSpPr>
          <p:nvPr>
            <p:ph type="ctrTitle"/>
          </p:nvPr>
        </p:nvSpPr>
        <p:spPr>
          <a:xfrm>
            <a:off x="761800" y="11869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40" name="Google Shape;2640;p378"/>
          <p:cNvSpPr txBox="1">
            <a:spLocks noGrp="1"/>
          </p:cNvSpPr>
          <p:nvPr>
            <p:ph type="subTitle" idx="1"/>
          </p:nvPr>
        </p:nvSpPr>
        <p:spPr>
          <a:xfrm>
            <a:off x="761809" y="3835400"/>
            <a:ext cx="6169993" cy="1224400"/>
          </a:xfrm>
          <a:prstGeom prst="rect">
            <a:avLst/>
          </a:prstGeom>
          <a:noFill/>
          <a:ln>
            <a:noFill/>
          </a:ln>
        </p:spPr>
        <p:txBody>
          <a:bodyPr spcFirstLastPara="1" wrap="square" lIns="68575" tIns="0" rIns="0" bIns="0" anchor="t" anchorCtr="0">
            <a:noAutofit/>
          </a:bodyPr>
          <a:lstStyle>
            <a:lvl1pPr lvl="0" algn="l">
              <a:lnSpc>
                <a:spcPct val="100000"/>
              </a:lnSpc>
              <a:spcBef>
                <a:spcPts val="0"/>
              </a:spcBef>
              <a:spcAft>
                <a:spcPts val="0"/>
              </a:spcAft>
              <a:buSzPts val="1100"/>
              <a:buNone/>
              <a:defRPr sz="31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2641" name="Google Shape;2641;p378"/>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42" name="Google Shape;2642;p378"/>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43" name="Google Shape;2643;p378"/>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44" name="Google Shape;2644;p378"/>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45" name="Google Shape;2645;p378"/>
          <p:cNvSpPr txBox="1">
            <a:spLocks noGrp="1"/>
          </p:cNvSpPr>
          <p:nvPr>
            <p:ph type="subTitle" idx="2"/>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1381282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ark Industry: Healthcare">
  <p:cSld name="Dark Industry: Healthcare">
    <p:spTree>
      <p:nvGrpSpPr>
        <p:cNvPr id="1" name="Shape 2646"/>
        <p:cNvGrpSpPr/>
        <p:nvPr/>
      </p:nvGrpSpPr>
      <p:grpSpPr>
        <a:xfrm>
          <a:off x="0" y="0"/>
          <a:ext cx="0" cy="0"/>
          <a:chOff x="0" y="0"/>
          <a:chExt cx="0" cy="0"/>
        </a:xfrm>
      </p:grpSpPr>
      <p:pic>
        <p:nvPicPr>
          <p:cNvPr id="2647" name="Google Shape;2647;p379"/>
          <p:cNvPicPr preferRelativeResize="0"/>
          <p:nvPr/>
        </p:nvPicPr>
        <p:blipFill rotWithShape="1">
          <a:blip r:embed="rId2">
            <a:alphaModFix/>
          </a:blip>
          <a:srcRect/>
          <a:stretch/>
        </p:blipFill>
        <p:spPr>
          <a:xfrm>
            <a:off x="0" y="0"/>
            <a:ext cx="12185778" cy="6856285"/>
          </a:xfrm>
          <a:prstGeom prst="rect">
            <a:avLst/>
          </a:prstGeom>
          <a:noFill/>
          <a:ln>
            <a:noFill/>
          </a:ln>
        </p:spPr>
      </p:pic>
      <p:sp>
        <p:nvSpPr>
          <p:cNvPr id="2648" name="Google Shape;2648;p379"/>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2649" name="Google Shape;2649;p379"/>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50" name="Google Shape;2650;p379"/>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51" name="Google Shape;2651;p379"/>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52" name="Google Shape;2652;p379"/>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53" name="Google Shape;2653;p379"/>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32542885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ark Industry: Retail">
  <p:cSld name="Dark Industry: Retail">
    <p:spTree>
      <p:nvGrpSpPr>
        <p:cNvPr id="1" name="Shape 2654"/>
        <p:cNvGrpSpPr/>
        <p:nvPr/>
      </p:nvGrpSpPr>
      <p:grpSpPr>
        <a:xfrm>
          <a:off x="0" y="0"/>
          <a:ext cx="0" cy="0"/>
          <a:chOff x="0" y="0"/>
          <a:chExt cx="0" cy="0"/>
        </a:xfrm>
      </p:grpSpPr>
      <p:pic>
        <p:nvPicPr>
          <p:cNvPr id="2655" name="Google Shape;2655;p380"/>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2656" name="Google Shape;2656;p380"/>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57" name="Google Shape;2657;p380"/>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58" name="Google Shape;2658;p380"/>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59" name="Google Shape;2659;p380"/>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60" name="Google Shape;2660;p380"/>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61" name="Google Shape;2661;p380"/>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644371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ark Industry: Retail 1">
  <p:cSld name="Dark Industry: Retail 1">
    <p:spTree>
      <p:nvGrpSpPr>
        <p:cNvPr id="1" name="Shape 2662"/>
        <p:cNvGrpSpPr/>
        <p:nvPr/>
      </p:nvGrpSpPr>
      <p:grpSpPr>
        <a:xfrm>
          <a:off x="0" y="0"/>
          <a:ext cx="0" cy="0"/>
          <a:chOff x="0" y="0"/>
          <a:chExt cx="0" cy="0"/>
        </a:xfrm>
      </p:grpSpPr>
      <p:pic>
        <p:nvPicPr>
          <p:cNvPr id="2663" name="Google Shape;2663;p381"/>
          <p:cNvPicPr preferRelativeResize="0"/>
          <p:nvPr/>
        </p:nvPicPr>
        <p:blipFill rotWithShape="1">
          <a:blip r:embed="rId2">
            <a:alphaModFix/>
          </a:blip>
          <a:srcRect/>
          <a:stretch/>
        </p:blipFill>
        <p:spPr>
          <a:xfrm>
            <a:off x="-3037" y="1"/>
            <a:ext cx="12188808" cy="6858001"/>
          </a:xfrm>
          <a:prstGeom prst="rect">
            <a:avLst/>
          </a:prstGeom>
          <a:noFill/>
          <a:ln>
            <a:noFill/>
          </a:ln>
        </p:spPr>
      </p:pic>
      <p:cxnSp>
        <p:nvCxnSpPr>
          <p:cNvPr id="2664" name="Google Shape;2664;p381"/>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65" name="Google Shape;2665;p381"/>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66" name="Google Shape;2666;p381"/>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67" name="Google Shape;2667;p381"/>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68" name="Google Shape;2668;p381"/>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69" name="Google Shape;2669;p381"/>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691223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ark Industry: Retail 1 1">
  <p:cSld name="Dark Industry: Retail 1 1">
    <p:spTree>
      <p:nvGrpSpPr>
        <p:cNvPr id="1" name="Shape 2670"/>
        <p:cNvGrpSpPr/>
        <p:nvPr/>
      </p:nvGrpSpPr>
      <p:grpSpPr>
        <a:xfrm>
          <a:off x="0" y="0"/>
          <a:ext cx="0" cy="0"/>
          <a:chOff x="0" y="0"/>
          <a:chExt cx="0" cy="0"/>
        </a:xfrm>
      </p:grpSpPr>
      <p:pic>
        <p:nvPicPr>
          <p:cNvPr id="2671" name="Google Shape;2671;p382"/>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2672" name="Google Shape;2672;p382"/>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73" name="Google Shape;2673;p382"/>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74" name="Google Shape;2674;p382"/>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75" name="Google Shape;2675;p382"/>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76" name="Google Shape;2676;p382"/>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77" name="Google Shape;2677;p382"/>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92125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 Title Slide B - Light 2 1">
  <p:cSld name="3 Title Slide B - Light 2_1">
    <p:spTree>
      <p:nvGrpSpPr>
        <p:cNvPr id="1" name="Shape 142"/>
        <p:cNvGrpSpPr/>
        <p:nvPr/>
      </p:nvGrpSpPr>
      <p:grpSpPr>
        <a:xfrm>
          <a:off x="0" y="0"/>
          <a:ext cx="0" cy="0"/>
          <a:chOff x="0" y="0"/>
          <a:chExt cx="0" cy="0"/>
        </a:xfrm>
      </p:grpSpPr>
      <p:pic>
        <p:nvPicPr>
          <p:cNvPr id="143" name="Google Shape;143;p25"/>
          <p:cNvPicPr preferRelativeResize="0"/>
          <p:nvPr/>
        </p:nvPicPr>
        <p:blipFill>
          <a:blip r:embed="rId2">
            <a:alphaModFix/>
          </a:blip>
          <a:stretch>
            <a:fillRect/>
          </a:stretch>
        </p:blipFill>
        <p:spPr>
          <a:xfrm>
            <a:off x="-12" y="0"/>
            <a:ext cx="12188959" cy="6856284"/>
          </a:xfrm>
          <a:prstGeom prst="rect">
            <a:avLst/>
          </a:prstGeom>
          <a:noFill/>
          <a:ln>
            <a:noFill/>
          </a:ln>
        </p:spPr>
      </p:pic>
      <p:sp>
        <p:nvSpPr>
          <p:cNvPr id="144" name="Google Shape;144;p25"/>
          <p:cNvSpPr txBox="1">
            <a:spLocks noGrp="1"/>
          </p:cNvSpPr>
          <p:nvPr>
            <p:ph type="ctrTitle"/>
          </p:nvPr>
        </p:nvSpPr>
        <p:spPr>
          <a:xfrm>
            <a:off x="761815" y="1186975"/>
            <a:ext cx="61710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45" name="Google Shape;145;p25"/>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6" name="Google Shape;146;p25"/>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147" name="Google Shape;147;p25"/>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148" name="Google Shape;148;p25"/>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149" name="Google Shape;149;p25"/>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50" name="Google Shape;150;p25"/>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Dark Industry: M&amp;E">
  <p:cSld name="Dark Industry: M&amp;E">
    <p:spTree>
      <p:nvGrpSpPr>
        <p:cNvPr id="1" name="Shape 2678"/>
        <p:cNvGrpSpPr/>
        <p:nvPr/>
      </p:nvGrpSpPr>
      <p:grpSpPr>
        <a:xfrm>
          <a:off x="0" y="0"/>
          <a:ext cx="0" cy="0"/>
          <a:chOff x="0" y="0"/>
          <a:chExt cx="0" cy="0"/>
        </a:xfrm>
      </p:grpSpPr>
      <p:pic>
        <p:nvPicPr>
          <p:cNvPr id="2679" name="Google Shape;2679;p383"/>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2680" name="Google Shape;2680;p383"/>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81" name="Google Shape;2681;p383"/>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82" name="Google Shape;2682;p383"/>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83" name="Google Shape;2683;p383"/>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84" name="Google Shape;2684;p383"/>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5" name="Google Shape;2685;p383"/>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3871994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ark Industry: M&amp;E 1">
  <p:cSld name="Dark Industry: M&amp;E 1">
    <p:spTree>
      <p:nvGrpSpPr>
        <p:cNvPr id="1" name="Shape 2686"/>
        <p:cNvGrpSpPr/>
        <p:nvPr/>
      </p:nvGrpSpPr>
      <p:grpSpPr>
        <a:xfrm>
          <a:off x="0" y="0"/>
          <a:ext cx="0" cy="0"/>
          <a:chOff x="0" y="0"/>
          <a:chExt cx="0" cy="0"/>
        </a:xfrm>
      </p:grpSpPr>
      <p:pic>
        <p:nvPicPr>
          <p:cNvPr id="2687" name="Google Shape;2687;p384"/>
          <p:cNvPicPr preferRelativeResize="0"/>
          <p:nvPr/>
        </p:nvPicPr>
        <p:blipFill rotWithShape="1">
          <a:blip r:embed="rId2">
            <a:alphaModFix/>
          </a:blip>
          <a:srcRect/>
          <a:stretch/>
        </p:blipFill>
        <p:spPr>
          <a:xfrm>
            <a:off x="1" y="0"/>
            <a:ext cx="12182604" cy="6854496"/>
          </a:xfrm>
          <a:prstGeom prst="rect">
            <a:avLst/>
          </a:prstGeom>
          <a:noFill/>
          <a:ln>
            <a:noFill/>
          </a:ln>
        </p:spPr>
      </p:pic>
      <p:cxnSp>
        <p:nvCxnSpPr>
          <p:cNvPr id="2688" name="Google Shape;2688;p384"/>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89" name="Google Shape;2689;p384"/>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90" name="Google Shape;2690;p384"/>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91" name="Google Shape;2691;p384"/>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692" name="Google Shape;2692;p384"/>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93" name="Google Shape;2693;p384"/>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388719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Title Slide B - Light 1 2">
  <p:cSld name="3 Title Slide B - Light 1 2">
    <p:spTree>
      <p:nvGrpSpPr>
        <p:cNvPr id="1" name="Shape 2694"/>
        <p:cNvGrpSpPr/>
        <p:nvPr/>
      </p:nvGrpSpPr>
      <p:grpSpPr>
        <a:xfrm>
          <a:off x="0" y="0"/>
          <a:ext cx="0" cy="0"/>
          <a:chOff x="0" y="0"/>
          <a:chExt cx="0" cy="0"/>
        </a:xfrm>
      </p:grpSpPr>
      <p:pic>
        <p:nvPicPr>
          <p:cNvPr id="2695" name="Google Shape;2695;p385"/>
          <p:cNvPicPr preferRelativeResize="0"/>
          <p:nvPr/>
        </p:nvPicPr>
        <p:blipFill rotWithShape="1">
          <a:blip r:embed="rId2">
            <a:alphaModFix/>
          </a:blip>
          <a:srcRect/>
          <a:stretch/>
        </p:blipFill>
        <p:spPr>
          <a:xfrm>
            <a:off x="1" y="0"/>
            <a:ext cx="12182604" cy="6854496"/>
          </a:xfrm>
          <a:prstGeom prst="rect">
            <a:avLst/>
          </a:prstGeom>
          <a:noFill/>
          <a:ln>
            <a:noFill/>
          </a:ln>
        </p:spPr>
      </p:pic>
      <p:cxnSp>
        <p:nvCxnSpPr>
          <p:cNvPr id="2696" name="Google Shape;2696;p385"/>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697" name="Google Shape;2697;p385"/>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698" name="Google Shape;2698;p385"/>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699" name="Google Shape;2699;p385"/>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700" name="Google Shape;2700;p385"/>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01" name="Google Shape;2701;p385"/>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3915119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Title Slide B - Light 1 2 3">
  <p:cSld name="3 Title Slide B - Light 1 2 3">
    <p:spTree>
      <p:nvGrpSpPr>
        <p:cNvPr id="1" name="Shape 2702"/>
        <p:cNvGrpSpPr/>
        <p:nvPr/>
      </p:nvGrpSpPr>
      <p:grpSpPr>
        <a:xfrm>
          <a:off x="0" y="0"/>
          <a:ext cx="0" cy="0"/>
          <a:chOff x="0" y="0"/>
          <a:chExt cx="0" cy="0"/>
        </a:xfrm>
      </p:grpSpPr>
      <p:cxnSp>
        <p:nvCxnSpPr>
          <p:cNvPr id="2703" name="Google Shape;2703;p386"/>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704" name="Google Shape;2704;p386"/>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705" name="Google Shape;2705;p386"/>
          <p:cNvPicPr preferRelativeResize="0"/>
          <p:nvPr/>
        </p:nvPicPr>
        <p:blipFill rotWithShape="1">
          <a:blip r:embed="rId2">
            <a:alphaModFix/>
          </a:blip>
          <a:srcRect/>
          <a:stretch/>
        </p:blipFill>
        <p:spPr>
          <a:xfrm>
            <a:off x="761810" y="609607"/>
            <a:ext cx="2556955" cy="406872"/>
          </a:xfrm>
          <a:prstGeom prst="rect">
            <a:avLst/>
          </a:prstGeom>
          <a:noFill/>
          <a:ln>
            <a:noFill/>
          </a:ln>
        </p:spPr>
      </p:pic>
      <p:sp>
        <p:nvSpPr>
          <p:cNvPr id="2706" name="Google Shape;2706;p386"/>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707" name="Google Shape;2707;p386"/>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08" name="Google Shape;2708;p386"/>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519075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 Title Slide B - Light 1 2 2">
  <p:cSld name="3 Title Slide B - Light 1 2 2">
    <p:spTree>
      <p:nvGrpSpPr>
        <p:cNvPr id="1" name="Shape 2709"/>
        <p:cNvGrpSpPr/>
        <p:nvPr/>
      </p:nvGrpSpPr>
      <p:grpSpPr>
        <a:xfrm>
          <a:off x="0" y="0"/>
          <a:ext cx="0" cy="0"/>
          <a:chOff x="0" y="0"/>
          <a:chExt cx="0" cy="0"/>
        </a:xfrm>
      </p:grpSpPr>
      <p:pic>
        <p:nvPicPr>
          <p:cNvPr id="2710" name="Google Shape;2710;p387"/>
          <p:cNvPicPr preferRelativeResize="0"/>
          <p:nvPr/>
        </p:nvPicPr>
        <p:blipFill rotWithShape="1">
          <a:blip r:embed="rId2">
            <a:alphaModFix/>
          </a:blip>
          <a:srcRect/>
          <a:stretch/>
        </p:blipFill>
        <p:spPr>
          <a:xfrm>
            <a:off x="189651" y="107575"/>
            <a:ext cx="11993049" cy="6747836"/>
          </a:xfrm>
          <a:prstGeom prst="rect">
            <a:avLst/>
          </a:prstGeom>
          <a:noFill/>
          <a:ln>
            <a:noFill/>
          </a:ln>
        </p:spPr>
      </p:pic>
      <p:cxnSp>
        <p:nvCxnSpPr>
          <p:cNvPr id="2711" name="Google Shape;2711;p387"/>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712" name="Google Shape;2712;p387"/>
          <p:cNvSpPr txBox="1">
            <a:spLocks noGrp="1"/>
          </p:cNvSpPr>
          <p:nvPr>
            <p:ph type="subTitle" idx="1"/>
          </p:nvPr>
        </p:nvSpPr>
        <p:spPr>
          <a:xfrm>
            <a:off x="761810"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2713" name="Google Shape;2713;p387"/>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714" name="Google Shape;2714;p387"/>
          <p:cNvPicPr preferRelativeResize="0"/>
          <p:nvPr/>
        </p:nvPicPr>
        <p:blipFill rotWithShape="1">
          <a:blip r:embed="rId3">
            <a:alphaModFix/>
          </a:blip>
          <a:srcRect/>
          <a:stretch/>
        </p:blipFill>
        <p:spPr>
          <a:xfrm>
            <a:off x="761810" y="609607"/>
            <a:ext cx="2556955" cy="406872"/>
          </a:xfrm>
          <a:prstGeom prst="rect">
            <a:avLst/>
          </a:prstGeom>
          <a:noFill/>
          <a:ln>
            <a:noFill/>
          </a:ln>
        </p:spPr>
      </p:pic>
      <p:sp>
        <p:nvSpPr>
          <p:cNvPr id="2715" name="Google Shape;2715;p387"/>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2716" name="Google Shape;2716;p387"/>
          <p:cNvSpPr txBox="1">
            <a:spLocks noGrp="1"/>
          </p:cNvSpPr>
          <p:nvPr>
            <p:ph type="ctrTitle"/>
          </p:nvPr>
        </p:nvSpPr>
        <p:spPr>
          <a:xfrm>
            <a:off x="761800"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214652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Title Slide B - Light 1 2 1">
  <p:cSld name="3 Title Slide B - Light 1 2 1">
    <p:spTree>
      <p:nvGrpSpPr>
        <p:cNvPr id="1" name="Shape 2717"/>
        <p:cNvGrpSpPr/>
        <p:nvPr/>
      </p:nvGrpSpPr>
      <p:grpSpPr>
        <a:xfrm>
          <a:off x="0" y="0"/>
          <a:ext cx="0" cy="0"/>
          <a:chOff x="0" y="0"/>
          <a:chExt cx="0" cy="0"/>
        </a:xfrm>
      </p:grpSpPr>
      <p:pic>
        <p:nvPicPr>
          <p:cNvPr id="2718" name="Google Shape;2718;p388"/>
          <p:cNvPicPr preferRelativeResize="0"/>
          <p:nvPr/>
        </p:nvPicPr>
        <p:blipFill rotWithShape="1">
          <a:blip r:embed="rId2">
            <a:alphaModFix/>
          </a:blip>
          <a:srcRect/>
          <a:stretch/>
        </p:blipFill>
        <p:spPr>
          <a:xfrm>
            <a:off x="1" y="894"/>
            <a:ext cx="12182604" cy="6854500"/>
          </a:xfrm>
          <a:prstGeom prst="rect">
            <a:avLst/>
          </a:prstGeom>
          <a:noFill/>
          <a:ln>
            <a:noFill/>
          </a:ln>
        </p:spPr>
      </p:pic>
      <p:sp>
        <p:nvSpPr>
          <p:cNvPr id="2719" name="Google Shape;2719;p388"/>
          <p:cNvSpPr txBox="1">
            <a:spLocks noGrp="1"/>
          </p:cNvSpPr>
          <p:nvPr>
            <p:ph type="ctrTitle"/>
          </p:nvPr>
        </p:nvSpPr>
        <p:spPr>
          <a:xfrm>
            <a:off x="609600" y="2292200"/>
            <a:ext cx="4335671"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20" name="Google Shape;2720;p388"/>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21" name="Google Shape;2721;p388"/>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4134238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Title Slide B - Dark">
  <p:cSld name="3 Title Slide B - Dark">
    <p:spTree>
      <p:nvGrpSpPr>
        <p:cNvPr id="1" name="Shape 2722"/>
        <p:cNvGrpSpPr/>
        <p:nvPr/>
      </p:nvGrpSpPr>
      <p:grpSpPr>
        <a:xfrm>
          <a:off x="0" y="0"/>
          <a:ext cx="0" cy="0"/>
          <a:chOff x="0" y="0"/>
          <a:chExt cx="0" cy="0"/>
        </a:xfrm>
      </p:grpSpPr>
      <p:sp>
        <p:nvSpPr>
          <p:cNvPr id="2723" name="Google Shape;2723;p389"/>
          <p:cNvSpPr/>
          <p:nvPr/>
        </p:nvSpPr>
        <p:spPr>
          <a:xfrm>
            <a:off x="6943303" y="-1"/>
            <a:ext cx="2167201" cy="6858001"/>
          </a:xfrm>
          <a:custGeom>
            <a:avLst/>
            <a:gdLst/>
            <a:ahLst/>
            <a:cxnLst/>
            <a:rect l="l" t="t" r="r" b="b"/>
            <a:pathLst>
              <a:path w="2167765" h="6858001" extrusionOk="0">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spcFirstLastPara="1" wrap="square" lIns="91410" tIns="45688" rIns="91410" bIns="45688"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66" b="0" i="0" u="none" strike="noStrike" cap="none">
              <a:solidFill>
                <a:schemeClr val="lt1"/>
              </a:solidFill>
              <a:latin typeface="Arial"/>
              <a:ea typeface="Arial"/>
              <a:cs typeface="Arial"/>
              <a:sym typeface="Arial"/>
            </a:endParaRPr>
          </a:p>
        </p:txBody>
      </p:sp>
      <p:sp>
        <p:nvSpPr>
          <p:cNvPr id="2724" name="Google Shape;2724;p389"/>
          <p:cNvSpPr txBox="1">
            <a:spLocks noGrp="1"/>
          </p:cNvSpPr>
          <p:nvPr>
            <p:ph type="ctrTitle"/>
          </p:nvPr>
        </p:nvSpPr>
        <p:spPr>
          <a:xfrm>
            <a:off x="761800" y="11869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25" name="Google Shape;2725;p389"/>
          <p:cNvSpPr txBox="1">
            <a:spLocks noGrp="1"/>
          </p:cNvSpPr>
          <p:nvPr>
            <p:ph type="subTitle" idx="1"/>
          </p:nvPr>
        </p:nvSpPr>
        <p:spPr>
          <a:xfrm>
            <a:off x="761809" y="3835400"/>
            <a:ext cx="6169993" cy="1224400"/>
          </a:xfrm>
          <a:prstGeom prst="rect">
            <a:avLst/>
          </a:prstGeom>
          <a:noFill/>
          <a:ln>
            <a:noFill/>
          </a:ln>
        </p:spPr>
        <p:txBody>
          <a:bodyPr spcFirstLastPara="1" wrap="square" lIns="68575" tIns="0" rIns="0" bIns="0" anchor="t" anchorCtr="0">
            <a:noAutofit/>
          </a:bodyPr>
          <a:lstStyle>
            <a:lvl1pPr lvl="0" algn="l">
              <a:lnSpc>
                <a:spcPct val="100000"/>
              </a:lnSpc>
              <a:spcBef>
                <a:spcPts val="0"/>
              </a:spcBef>
              <a:spcAft>
                <a:spcPts val="0"/>
              </a:spcAft>
              <a:buSzPts val="1100"/>
              <a:buNone/>
              <a:defRPr sz="31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2726" name="Google Shape;2726;p389"/>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727" name="Google Shape;2727;p389"/>
          <p:cNvSpPr txBox="1">
            <a:spLocks noGrp="1"/>
          </p:cNvSpPr>
          <p:nvPr>
            <p:ph type="subTitle" idx="2"/>
          </p:nvPr>
        </p:nvSpPr>
        <p:spPr>
          <a:xfrm>
            <a:off x="761810" y="5756000"/>
            <a:ext cx="5262229" cy="492400"/>
          </a:xfrm>
          <a:prstGeom prst="rect">
            <a:avLst/>
          </a:prstGeom>
          <a:noFill/>
          <a:ln>
            <a:noFill/>
          </a:ln>
        </p:spPr>
        <p:txBody>
          <a:bodyPr spcFirstLastPara="1" wrap="square" lIns="68575"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2728" name="Google Shape;2728;p389"/>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729" name="Google Shape;2729;p389"/>
          <p:cNvPicPr preferRelativeResize="0"/>
          <p:nvPr/>
        </p:nvPicPr>
        <p:blipFill rotWithShape="1">
          <a:blip r:embed="rId2">
            <a:alphaModFix/>
          </a:blip>
          <a:srcRect/>
          <a:stretch/>
        </p:blipFill>
        <p:spPr>
          <a:xfrm>
            <a:off x="761810" y="609607"/>
            <a:ext cx="2556955" cy="406872"/>
          </a:xfrm>
          <a:prstGeom prst="rect">
            <a:avLst/>
          </a:prstGeom>
          <a:noFill/>
          <a:ln>
            <a:noFill/>
          </a:ln>
        </p:spPr>
      </p:pic>
      <p:sp>
        <p:nvSpPr>
          <p:cNvPr id="2730" name="Google Shape;2730;p389"/>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1368183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9 Content B - 2 Column">
  <p:cSld name="9 Content B - 2 Column">
    <p:spTree>
      <p:nvGrpSpPr>
        <p:cNvPr id="1" name="Shape 2731"/>
        <p:cNvGrpSpPr/>
        <p:nvPr/>
      </p:nvGrpSpPr>
      <p:grpSpPr>
        <a:xfrm>
          <a:off x="0" y="0"/>
          <a:ext cx="0" cy="0"/>
          <a:chOff x="0" y="0"/>
          <a:chExt cx="0" cy="0"/>
        </a:xfrm>
      </p:grpSpPr>
      <p:sp>
        <p:nvSpPr>
          <p:cNvPr id="2732" name="Google Shape;2732;p390"/>
          <p:cNvSpPr txBox="1">
            <a:spLocks noGrp="1"/>
          </p:cNvSpPr>
          <p:nvPr>
            <p:ph type="body" idx="1"/>
          </p:nvPr>
        </p:nvSpPr>
        <p:spPr>
          <a:xfrm>
            <a:off x="761799" y="2691875"/>
            <a:ext cx="5263029" cy="33672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2"/>
              </a:buClr>
              <a:buSzPts val="1500"/>
              <a:buFont typeface="DM Sans"/>
              <a:buChar char="•"/>
              <a:defRPr sz="20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33" name="Google Shape;2733;p390"/>
          <p:cNvSpPr txBox="1">
            <a:spLocks noGrp="1"/>
          </p:cNvSpPr>
          <p:nvPr>
            <p:ph type="subTitle" idx="2"/>
          </p:nvPr>
        </p:nvSpPr>
        <p:spPr>
          <a:xfrm>
            <a:off x="795825" y="1970325"/>
            <a:ext cx="5228638" cy="6432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1"/>
              </a:buClr>
              <a:buSzPts val="1500"/>
              <a:buNone/>
              <a:defRPr sz="2000" b="1"/>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2734" name="Google Shape;2734;p390"/>
          <p:cNvSpPr txBox="1">
            <a:spLocks noGrp="1"/>
          </p:cNvSpPr>
          <p:nvPr>
            <p:ph type="subTitle" idx="3"/>
          </p:nvPr>
        </p:nvSpPr>
        <p:spPr>
          <a:xfrm>
            <a:off x="6155677" y="1970325"/>
            <a:ext cx="5263029" cy="6432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1"/>
              </a:buClr>
              <a:buSzPts val="1500"/>
              <a:buNone/>
              <a:defRPr sz="2000" b="1"/>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2735" name="Google Shape;2735;p390"/>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36" name="Google Shape;2736;p390"/>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37" name="Google Shape;2737;p390"/>
          <p:cNvSpPr txBox="1">
            <a:spLocks noGrp="1"/>
          </p:cNvSpPr>
          <p:nvPr>
            <p:ph type="body" idx="4"/>
          </p:nvPr>
        </p:nvSpPr>
        <p:spPr>
          <a:xfrm>
            <a:off x="6189577" y="2691875"/>
            <a:ext cx="5263029" cy="33672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2"/>
              </a:buClr>
              <a:buSzPts val="1500"/>
              <a:buFont typeface="DM Sans"/>
              <a:buChar char="•"/>
              <a:defRPr sz="20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38" name="Google Shape;2738;p390"/>
          <p:cNvSpPr txBox="1">
            <a:spLocks noGrp="1"/>
          </p:cNvSpPr>
          <p:nvPr>
            <p:ph type="body" idx="5"/>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1183073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 Content B - 2 Column w/ Icon Spot">
  <p:cSld name="10 Content B - 2 Column w/ Icon Spot">
    <p:spTree>
      <p:nvGrpSpPr>
        <p:cNvPr id="1" name="Shape 2739"/>
        <p:cNvGrpSpPr/>
        <p:nvPr/>
      </p:nvGrpSpPr>
      <p:grpSpPr>
        <a:xfrm>
          <a:off x="0" y="0"/>
          <a:ext cx="0" cy="0"/>
          <a:chOff x="0" y="0"/>
          <a:chExt cx="0" cy="0"/>
        </a:xfrm>
      </p:grpSpPr>
      <p:sp>
        <p:nvSpPr>
          <p:cNvPr id="2740" name="Google Shape;2740;p391"/>
          <p:cNvSpPr txBox="1">
            <a:spLocks noGrp="1"/>
          </p:cNvSpPr>
          <p:nvPr>
            <p:ph type="body" idx="1"/>
          </p:nvPr>
        </p:nvSpPr>
        <p:spPr>
          <a:xfrm>
            <a:off x="761810" y="3986900"/>
            <a:ext cx="4518823" cy="2261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2"/>
              </a:buClr>
              <a:buSzPts val="1200"/>
              <a:buFont typeface="DM Sans"/>
              <a:buChar char="•"/>
              <a:defRPr sz="16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41" name="Google Shape;2741;p391"/>
          <p:cNvSpPr txBox="1">
            <a:spLocks noGrp="1"/>
          </p:cNvSpPr>
          <p:nvPr>
            <p:ph type="body" idx="2"/>
          </p:nvPr>
        </p:nvSpPr>
        <p:spPr>
          <a:xfrm>
            <a:off x="6931932" y="3986900"/>
            <a:ext cx="4495229" cy="2261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2"/>
              </a:buClr>
              <a:buSzPts val="1200"/>
              <a:buFont typeface="DM Sans"/>
              <a:buChar char="•"/>
              <a:defRPr sz="16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42" name="Google Shape;2742;p391"/>
          <p:cNvSpPr txBox="1">
            <a:spLocks noGrp="1"/>
          </p:cNvSpPr>
          <p:nvPr>
            <p:ph type="subTitle" idx="3"/>
          </p:nvPr>
        </p:nvSpPr>
        <p:spPr>
          <a:xfrm>
            <a:off x="795814" y="3126633"/>
            <a:ext cx="448443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600"/>
              <a:buNone/>
              <a:defRPr sz="2133"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200"/>
              <a:buNone/>
              <a:defRPr/>
            </a:lvl3pPr>
            <a:lvl4pPr lvl="3" algn="l">
              <a:lnSpc>
                <a:spcPct val="115000"/>
              </a:lnSpc>
              <a:spcBef>
                <a:spcPts val="533"/>
              </a:spcBef>
              <a:spcAft>
                <a:spcPts val="0"/>
              </a:spcAft>
              <a:buSzPts val="1200"/>
              <a:buNone/>
              <a:defRPr/>
            </a:lvl4pPr>
            <a:lvl5pPr lvl="4" algn="l">
              <a:lnSpc>
                <a:spcPct val="115000"/>
              </a:lnSpc>
              <a:spcBef>
                <a:spcPts val="533"/>
              </a:spcBef>
              <a:spcAft>
                <a:spcPts val="0"/>
              </a:spcAft>
              <a:buSzPts val="1200"/>
              <a:buNone/>
              <a:defRPr/>
            </a:lvl5pPr>
            <a:lvl6pPr lvl="5" algn="l">
              <a:lnSpc>
                <a:spcPct val="115000"/>
              </a:lnSpc>
              <a:spcBef>
                <a:spcPts val="533"/>
              </a:spcBef>
              <a:spcAft>
                <a:spcPts val="0"/>
              </a:spcAft>
              <a:buSzPts val="1200"/>
              <a:buNone/>
              <a:defRPr/>
            </a:lvl6pPr>
            <a:lvl7pPr lvl="6" algn="l">
              <a:lnSpc>
                <a:spcPct val="115000"/>
              </a:lnSpc>
              <a:spcBef>
                <a:spcPts val="533"/>
              </a:spcBef>
              <a:spcAft>
                <a:spcPts val="0"/>
              </a:spcAft>
              <a:buSzPts val="1200"/>
              <a:buNone/>
              <a:defRPr/>
            </a:lvl7pPr>
            <a:lvl8pPr lvl="7" algn="l">
              <a:lnSpc>
                <a:spcPct val="115000"/>
              </a:lnSpc>
              <a:spcBef>
                <a:spcPts val="533"/>
              </a:spcBef>
              <a:spcAft>
                <a:spcPts val="0"/>
              </a:spcAft>
              <a:buSzPts val="1200"/>
              <a:buNone/>
              <a:defRPr/>
            </a:lvl8pPr>
            <a:lvl9pPr lvl="8" algn="l">
              <a:lnSpc>
                <a:spcPct val="115000"/>
              </a:lnSpc>
              <a:spcBef>
                <a:spcPts val="533"/>
              </a:spcBef>
              <a:spcAft>
                <a:spcPts val="0"/>
              </a:spcAft>
              <a:buSzPts val="1200"/>
              <a:buNone/>
              <a:defRPr/>
            </a:lvl9pPr>
          </a:lstStyle>
          <a:p>
            <a:endParaRPr/>
          </a:p>
        </p:txBody>
      </p:sp>
      <p:sp>
        <p:nvSpPr>
          <p:cNvPr id="2743" name="Google Shape;2743;p391"/>
          <p:cNvSpPr txBox="1">
            <a:spLocks noGrp="1"/>
          </p:cNvSpPr>
          <p:nvPr>
            <p:ph type="subTitle" idx="4"/>
          </p:nvPr>
        </p:nvSpPr>
        <p:spPr>
          <a:xfrm>
            <a:off x="6948938" y="3126633"/>
            <a:ext cx="4461238"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200"/>
              <a:buNone/>
              <a:defRPr/>
            </a:lvl3pPr>
            <a:lvl4pPr lvl="3" algn="l">
              <a:lnSpc>
                <a:spcPct val="115000"/>
              </a:lnSpc>
              <a:spcBef>
                <a:spcPts val="533"/>
              </a:spcBef>
              <a:spcAft>
                <a:spcPts val="0"/>
              </a:spcAft>
              <a:buSzPts val="1200"/>
              <a:buNone/>
              <a:defRPr/>
            </a:lvl4pPr>
            <a:lvl5pPr lvl="4" algn="l">
              <a:lnSpc>
                <a:spcPct val="115000"/>
              </a:lnSpc>
              <a:spcBef>
                <a:spcPts val="533"/>
              </a:spcBef>
              <a:spcAft>
                <a:spcPts val="0"/>
              </a:spcAft>
              <a:buSzPts val="1200"/>
              <a:buNone/>
              <a:defRPr/>
            </a:lvl5pPr>
            <a:lvl6pPr lvl="5" algn="l">
              <a:lnSpc>
                <a:spcPct val="115000"/>
              </a:lnSpc>
              <a:spcBef>
                <a:spcPts val="533"/>
              </a:spcBef>
              <a:spcAft>
                <a:spcPts val="0"/>
              </a:spcAft>
              <a:buSzPts val="1200"/>
              <a:buNone/>
              <a:defRPr/>
            </a:lvl6pPr>
            <a:lvl7pPr lvl="6" algn="l">
              <a:lnSpc>
                <a:spcPct val="115000"/>
              </a:lnSpc>
              <a:spcBef>
                <a:spcPts val="533"/>
              </a:spcBef>
              <a:spcAft>
                <a:spcPts val="0"/>
              </a:spcAft>
              <a:buSzPts val="1200"/>
              <a:buNone/>
              <a:defRPr/>
            </a:lvl7pPr>
            <a:lvl8pPr lvl="7" algn="l">
              <a:lnSpc>
                <a:spcPct val="115000"/>
              </a:lnSpc>
              <a:spcBef>
                <a:spcPts val="533"/>
              </a:spcBef>
              <a:spcAft>
                <a:spcPts val="0"/>
              </a:spcAft>
              <a:buSzPts val="1200"/>
              <a:buNone/>
              <a:defRPr/>
            </a:lvl8pPr>
            <a:lvl9pPr lvl="8" algn="l">
              <a:lnSpc>
                <a:spcPct val="115000"/>
              </a:lnSpc>
              <a:spcBef>
                <a:spcPts val="533"/>
              </a:spcBef>
              <a:spcAft>
                <a:spcPts val="0"/>
              </a:spcAft>
              <a:buSzPts val="1200"/>
              <a:buNone/>
              <a:defRPr/>
            </a:lvl9pPr>
          </a:lstStyle>
          <a:p>
            <a:endParaRPr/>
          </a:p>
        </p:txBody>
      </p:sp>
      <p:sp>
        <p:nvSpPr>
          <p:cNvPr id="2744" name="Google Shape;2744;p391"/>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45" name="Google Shape;2745;p391"/>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46" name="Google Shape;2746;p391"/>
          <p:cNvSpPr txBox="1">
            <a:spLocks noGrp="1"/>
          </p:cNvSpPr>
          <p:nvPr>
            <p:ph type="body" idx="5"/>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SzPts val="1100"/>
              <a:buNone/>
              <a:defRPr/>
            </a:lvl2pPr>
            <a:lvl3pPr marL="1828343" lvl="2" indent="-304724" algn="l">
              <a:lnSpc>
                <a:spcPct val="100000"/>
              </a:lnSpc>
              <a:spcBef>
                <a:spcPts val="0"/>
              </a:spcBef>
              <a:spcAft>
                <a:spcPts val="0"/>
              </a:spcAft>
              <a:buSzPts val="1100"/>
              <a:buNone/>
              <a:defRPr/>
            </a:lvl3pPr>
            <a:lvl4pPr marL="2437790" lvl="3" indent="-304724" algn="l">
              <a:lnSpc>
                <a:spcPct val="100000"/>
              </a:lnSpc>
              <a:spcBef>
                <a:spcPts val="0"/>
              </a:spcBef>
              <a:spcAft>
                <a:spcPts val="0"/>
              </a:spcAft>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12605030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 Content C - 3 Column">
  <p:cSld name="11 Content C - 3 Column">
    <p:spTree>
      <p:nvGrpSpPr>
        <p:cNvPr id="1" name="Shape 2747"/>
        <p:cNvGrpSpPr/>
        <p:nvPr/>
      </p:nvGrpSpPr>
      <p:grpSpPr>
        <a:xfrm>
          <a:off x="0" y="0"/>
          <a:ext cx="0" cy="0"/>
          <a:chOff x="0" y="0"/>
          <a:chExt cx="0" cy="0"/>
        </a:xfrm>
      </p:grpSpPr>
      <p:sp>
        <p:nvSpPr>
          <p:cNvPr id="2748" name="Google Shape;2748;p392"/>
          <p:cNvSpPr txBox="1">
            <a:spLocks noGrp="1"/>
          </p:cNvSpPr>
          <p:nvPr>
            <p:ph type="body" idx="1"/>
          </p:nvPr>
        </p:nvSpPr>
        <p:spPr>
          <a:xfrm>
            <a:off x="761810" y="2825365"/>
            <a:ext cx="3223960"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49" name="Google Shape;2749;p392"/>
          <p:cNvSpPr txBox="1">
            <a:spLocks noGrp="1"/>
          </p:cNvSpPr>
          <p:nvPr>
            <p:ph type="subTitle" idx="2"/>
          </p:nvPr>
        </p:nvSpPr>
        <p:spPr>
          <a:xfrm>
            <a:off x="786075" y="1970325"/>
            <a:ext cx="3283945"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50" name="Google Shape;2750;p392"/>
          <p:cNvSpPr txBox="1">
            <a:spLocks noGrp="1"/>
          </p:cNvSpPr>
          <p:nvPr>
            <p:ph type="subTitle" idx="3"/>
          </p:nvPr>
        </p:nvSpPr>
        <p:spPr>
          <a:xfrm>
            <a:off x="4392974" y="1970325"/>
            <a:ext cx="314038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51" name="Google Shape;2751;p392"/>
          <p:cNvSpPr txBox="1">
            <a:spLocks noGrp="1"/>
          </p:cNvSpPr>
          <p:nvPr>
            <p:ph type="subTitle" idx="4"/>
          </p:nvPr>
        </p:nvSpPr>
        <p:spPr>
          <a:xfrm>
            <a:off x="7980375" y="1970325"/>
            <a:ext cx="314038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52" name="Google Shape;2752;p392"/>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53" name="Google Shape;2753;p392"/>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54" name="Google Shape;2754;p392"/>
          <p:cNvSpPr txBox="1">
            <a:spLocks noGrp="1"/>
          </p:cNvSpPr>
          <p:nvPr>
            <p:ph type="body" idx="5"/>
          </p:nvPr>
        </p:nvSpPr>
        <p:spPr>
          <a:xfrm>
            <a:off x="4392974" y="2825375"/>
            <a:ext cx="3399115"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55" name="Google Shape;2755;p392"/>
          <p:cNvSpPr txBox="1">
            <a:spLocks noGrp="1"/>
          </p:cNvSpPr>
          <p:nvPr>
            <p:ph type="body" idx="6"/>
          </p:nvPr>
        </p:nvSpPr>
        <p:spPr>
          <a:xfrm>
            <a:off x="8004725" y="2825375"/>
            <a:ext cx="3399115"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756" name="Google Shape;2756;p392"/>
          <p:cNvSpPr txBox="1">
            <a:spLocks noGrp="1"/>
          </p:cNvSpPr>
          <p:nvPr>
            <p:ph type="body" idx="7"/>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rgbClr val="FFFFFF"/>
              </a:buClr>
              <a:buSzPts val="1100"/>
              <a:buNone/>
              <a:defRPr>
                <a:solidFill>
                  <a:srgbClr val="FFFFFF"/>
                </a:solidFill>
              </a:defRPr>
            </a:lvl2pPr>
            <a:lvl3pPr marL="1828343" lvl="2" indent="-304724" algn="l">
              <a:lnSpc>
                <a:spcPct val="100000"/>
              </a:lnSpc>
              <a:spcBef>
                <a:spcPts val="0"/>
              </a:spcBef>
              <a:spcAft>
                <a:spcPts val="0"/>
              </a:spcAft>
              <a:buClr>
                <a:srgbClr val="FFFFFF"/>
              </a:buClr>
              <a:buSzPts val="1100"/>
              <a:buNone/>
              <a:defRPr>
                <a:solidFill>
                  <a:srgbClr val="FFFFFF"/>
                </a:solidFill>
              </a:defRPr>
            </a:lvl3pPr>
            <a:lvl4pPr marL="2437790" lvl="3" indent="-304724" algn="l">
              <a:lnSpc>
                <a:spcPct val="100000"/>
              </a:lnSpc>
              <a:spcBef>
                <a:spcPts val="0"/>
              </a:spcBef>
              <a:spcAft>
                <a:spcPts val="0"/>
              </a:spcAft>
              <a:buClr>
                <a:srgbClr val="FFFFFF"/>
              </a:buClr>
              <a:buSzPts val="1100"/>
              <a:buNone/>
              <a:defRPr>
                <a:solidFill>
                  <a:srgbClr val="FFFFFF"/>
                </a:solidFill>
              </a:defRPr>
            </a:lvl4pPr>
            <a:lvl5pPr marL="3047238" lvl="4" indent="-304724" algn="l">
              <a:lnSpc>
                <a:spcPct val="100000"/>
              </a:lnSpc>
              <a:spcBef>
                <a:spcPts val="0"/>
              </a:spcBef>
              <a:spcAft>
                <a:spcPts val="0"/>
              </a:spcAft>
              <a:buClr>
                <a:srgbClr val="FFFFFF"/>
              </a:buClr>
              <a:buSzPts val="1100"/>
              <a:buNone/>
              <a:defRPr>
                <a:solidFill>
                  <a:srgbClr val="FFFFFF"/>
                </a:solidFill>
              </a:defRPr>
            </a:lvl5pPr>
            <a:lvl6pPr marL="3656686" lvl="5" indent="-304724" algn="l">
              <a:lnSpc>
                <a:spcPct val="100000"/>
              </a:lnSpc>
              <a:spcBef>
                <a:spcPts val="0"/>
              </a:spcBef>
              <a:spcAft>
                <a:spcPts val="0"/>
              </a:spcAft>
              <a:buClr>
                <a:srgbClr val="FFFFFF"/>
              </a:buClr>
              <a:buSzPts val="1100"/>
              <a:buNone/>
              <a:defRPr>
                <a:solidFill>
                  <a:srgbClr val="FFFFFF"/>
                </a:solidFill>
              </a:defRPr>
            </a:lvl6pPr>
            <a:lvl7pPr marL="4266133" lvl="6" indent="-304724" algn="l">
              <a:lnSpc>
                <a:spcPct val="100000"/>
              </a:lnSpc>
              <a:spcBef>
                <a:spcPts val="0"/>
              </a:spcBef>
              <a:spcAft>
                <a:spcPts val="0"/>
              </a:spcAft>
              <a:buClr>
                <a:srgbClr val="FFFFFF"/>
              </a:buClr>
              <a:buSzPts val="1100"/>
              <a:buNone/>
              <a:defRPr>
                <a:solidFill>
                  <a:srgbClr val="FFFFFF"/>
                </a:solidFill>
              </a:defRPr>
            </a:lvl7pPr>
            <a:lvl8pPr marL="4875581" lvl="7" indent="-304724" algn="l">
              <a:lnSpc>
                <a:spcPct val="100000"/>
              </a:lnSpc>
              <a:spcBef>
                <a:spcPts val="0"/>
              </a:spcBef>
              <a:spcAft>
                <a:spcPts val="0"/>
              </a:spcAft>
              <a:buClr>
                <a:srgbClr val="FFFFFF"/>
              </a:buClr>
              <a:buSzPts val="1100"/>
              <a:buNone/>
              <a:defRPr>
                <a:solidFill>
                  <a:srgbClr val="FFFFFF"/>
                </a:solidFill>
              </a:defRPr>
            </a:lvl8pPr>
            <a:lvl9pPr marL="5485028" lvl="8" indent="-304724" algn="l">
              <a:lnSpc>
                <a:spcPct val="100000"/>
              </a:lnSpc>
              <a:spcBef>
                <a:spcPts val="0"/>
              </a:spcBef>
              <a:spcAft>
                <a:spcPts val="0"/>
              </a:spcAft>
              <a:buClr>
                <a:srgbClr val="FFFFFF"/>
              </a:buClr>
              <a:buSzPts val="1100"/>
              <a:buNone/>
              <a:defRPr>
                <a:solidFill>
                  <a:srgbClr val="FFFFFF"/>
                </a:solidFill>
              </a:defRPr>
            </a:lvl9pPr>
          </a:lstStyle>
          <a:p>
            <a:endParaRPr/>
          </a:p>
        </p:txBody>
      </p:sp>
    </p:spTree>
    <p:extLst>
      <p:ext uri="{BB962C8B-B14F-4D97-AF65-F5344CB8AC3E}">
        <p14:creationId xmlns:p14="http://schemas.microsoft.com/office/powerpoint/2010/main" val="1036417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B - Light 2 1 1">
  <p:cSld name="3 Title Slide B - Light 2_1_1">
    <p:bg>
      <p:bgPr>
        <a:solidFill>
          <a:srgbClr val="1B3139"/>
        </a:solidFill>
        <a:effectLst/>
      </p:bgPr>
    </p:bg>
    <p:spTree>
      <p:nvGrpSpPr>
        <p:cNvPr id="1" name="Shape 151"/>
        <p:cNvGrpSpPr/>
        <p:nvPr/>
      </p:nvGrpSpPr>
      <p:grpSpPr>
        <a:xfrm>
          <a:off x="0" y="0"/>
          <a:ext cx="0" cy="0"/>
          <a:chOff x="0" y="0"/>
          <a:chExt cx="0" cy="0"/>
        </a:xfrm>
      </p:grpSpPr>
      <p:sp>
        <p:nvSpPr>
          <p:cNvPr id="152" name="Google Shape;152;p26"/>
          <p:cNvSpPr txBox="1">
            <a:spLocks noGrp="1"/>
          </p:cNvSpPr>
          <p:nvPr>
            <p:ph type="ctrTitle"/>
          </p:nvPr>
        </p:nvSpPr>
        <p:spPr>
          <a:xfrm>
            <a:off x="761815" y="1186975"/>
            <a:ext cx="61710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Clr>
                <a:schemeClr val="lt1"/>
              </a:buClr>
              <a:buSzPts val="1500"/>
              <a:buNone/>
              <a:defRPr>
                <a:solidFill>
                  <a:schemeClr val="lt1"/>
                </a:solidFill>
              </a:defRPr>
            </a:lvl2pPr>
            <a:lvl3pPr lvl="2" algn="l">
              <a:lnSpc>
                <a:spcPct val="100000"/>
              </a:lnSpc>
              <a:spcBef>
                <a:spcPts val="0"/>
              </a:spcBef>
              <a:spcAft>
                <a:spcPts val="0"/>
              </a:spcAft>
              <a:buClr>
                <a:schemeClr val="lt1"/>
              </a:buClr>
              <a:buSzPts val="1500"/>
              <a:buNone/>
              <a:defRPr>
                <a:solidFill>
                  <a:schemeClr val="lt1"/>
                </a:solidFill>
              </a:defRPr>
            </a:lvl3pPr>
            <a:lvl4pPr lvl="3" algn="l">
              <a:lnSpc>
                <a:spcPct val="100000"/>
              </a:lnSpc>
              <a:spcBef>
                <a:spcPts val="0"/>
              </a:spcBef>
              <a:spcAft>
                <a:spcPts val="0"/>
              </a:spcAft>
              <a:buClr>
                <a:schemeClr val="lt1"/>
              </a:buClr>
              <a:buSzPts val="1500"/>
              <a:buNone/>
              <a:defRPr>
                <a:solidFill>
                  <a:schemeClr val="lt1"/>
                </a:solidFill>
              </a:defRPr>
            </a:lvl4pPr>
            <a:lvl5pPr lvl="4" algn="l">
              <a:lnSpc>
                <a:spcPct val="100000"/>
              </a:lnSpc>
              <a:spcBef>
                <a:spcPts val="0"/>
              </a:spcBef>
              <a:spcAft>
                <a:spcPts val="0"/>
              </a:spcAft>
              <a:buClr>
                <a:schemeClr val="lt1"/>
              </a:buClr>
              <a:buSzPts val="1500"/>
              <a:buNone/>
              <a:defRPr>
                <a:solidFill>
                  <a:schemeClr val="lt1"/>
                </a:solidFill>
              </a:defRPr>
            </a:lvl5pPr>
            <a:lvl6pPr lvl="5" algn="l">
              <a:lnSpc>
                <a:spcPct val="100000"/>
              </a:lnSpc>
              <a:spcBef>
                <a:spcPts val="0"/>
              </a:spcBef>
              <a:spcAft>
                <a:spcPts val="0"/>
              </a:spcAft>
              <a:buClr>
                <a:schemeClr val="lt1"/>
              </a:buClr>
              <a:buSzPts val="1500"/>
              <a:buNone/>
              <a:defRPr>
                <a:solidFill>
                  <a:schemeClr val="lt1"/>
                </a:solidFill>
              </a:defRPr>
            </a:lvl6pPr>
            <a:lvl7pPr lvl="6" algn="l">
              <a:lnSpc>
                <a:spcPct val="100000"/>
              </a:lnSpc>
              <a:spcBef>
                <a:spcPts val="0"/>
              </a:spcBef>
              <a:spcAft>
                <a:spcPts val="0"/>
              </a:spcAft>
              <a:buClr>
                <a:schemeClr val="lt1"/>
              </a:buClr>
              <a:buSzPts val="1500"/>
              <a:buNone/>
              <a:defRPr>
                <a:solidFill>
                  <a:schemeClr val="lt1"/>
                </a:solidFill>
              </a:defRPr>
            </a:lvl7pPr>
            <a:lvl8pPr lvl="7" algn="l">
              <a:lnSpc>
                <a:spcPct val="100000"/>
              </a:lnSpc>
              <a:spcBef>
                <a:spcPts val="0"/>
              </a:spcBef>
              <a:spcAft>
                <a:spcPts val="0"/>
              </a:spcAft>
              <a:buClr>
                <a:schemeClr val="lt1"/>
              </a:buClr>
              <a:buSzPts val="1500"/>
              <a:buNone/>
              <a:defRPr>
                <a:solidFill>
                  <a:schemeClr val="lt1"/>
                </a:solidFill>
              </a:defRPr>
            </a:lvl8pPr>
            <a:lvl9pPr lvl="8" algn="l">
              <a:lnSpc>
                <a:spcPct val="100000"/>
              </a:lnSpc>
              <a:spcBef>
                <a:spcPts val="0"/>
              </a:spcBef>
              <a:spcAft>
                <a:spcPts val="0"/>
              </a:spcAft>
              <a:buClr>
                <a:schemeClr val="lt1"/>
              </a:buClr>
              <a:buSzPts val="1500"/>
              <a:buNone/>
              <a:defRPr>
                <a:solidFill>
                  <a:schemeClr val="lt1"/>
                </a:solidFill>
              </a:defRPr>
            </a:lvl9pPr>
          </a:lstStyle>
          <a:p>
            <a:endParaRPr/>
          </a:p>
        </p:txBody>
      </p:sp>
      <p:sp>
        <p:nvSpPr>
          <p:cNvPr id="153" name="Google Shape;153;p26"/>
          <p:cNvSpPr txBox="1">
            <a:spLocks noGrp="1"/>
          </p:cNvSpPr>
          <p:nvPr>
            <p:ph type="subTitle" idx="1"/>
          </p:nvPr>
        </p:nvSpPr>
        <p:spPr>
          <a:xfrm>
            <a:off x="761813" y="3835400"/>
            <a:ext cx="48507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lt1"/>
              </a:buClr>
              <a:buSzPts val="2000"/>
              <a:buNone/>
              <a:defRPr sz="2000">
                <a:solidFill>
                  <a:schemeClr val="lt1"/>
                </a:solidFill>
              </a:defRPr>
            </a:lvl2pPr>
            <a:lvl3pPr lvl="2" algn="ctr">
              <a:lnSpc>
                <a:spcPct val="90000"/>
              </a:lnSpc>
              <a:spcBef>
                <a:spcPts val="500"/>
              </a:spcBef>
              <a:spcAft>
                <a:spcPts val="0"/>
              </a:spcAft>
              <a:buClr>
                <a:schemeClr val="lt1"/>
              </a:buClr>
              <a:buSzPts val="1900"/>
              <a:buNone/>
              <a:defRPr sz="1900">
                <a:solidFill>
                  <a:schemeClr val="lt1"/>
                </a:solidFill>
              </a:defRPr>
            </a:lvl3pPr>
            <a:lvl4pPr lvl="3" algn="ctr">
              <a:lnSpc>
                <a:spcPct val="90000"/>
              </a:lnSpc>
              <a:spcBef>
                <a:spcPts val="500"/>
              </a:spcBef>
              <a:spcAft>
                <a:spcPts val="0"/>
              </a:spcAft>
              <a:buClr>
                <a:schemeClr val="lt1"/>
              </a:buClr>
              <a:buSzPts val="1600"/>
              <a:buNone/>
              <a:defRPr sz="1600">
                <a:solidFill>
                  <a:schemeClr val="lt1"/>
                </a:solidFill>
              </a:defRPr>
            </a:lvl4pPr>
            <a:lvl5pPr lvl="4" algn="ctr">
              <a:lnSpc>
                <a:spcPct val="90000"/>
              </a:lnSpc>
              <a:spcBef>
                <a:spcPts val="500"/>
              </a:spcBef>
              <a:spcAft>
                <a:spcPts val="0"/>
              </a:spcAft>
              <a:buClr>
                <a:schemeClr val="lt1"/>
              </a:buClr>
              <a:buSzPts val="1600"/>
              <a:buNone/>
              <a:defRPr sz="1600">
                <a:solidFill>
                  <a:schemeClr val="lt1"/>
                </a:solidFill>
              </a:defRPr>
            </a:lvl5pPr>
            <a:lvl6pPr lvl="5" algn="ctr">
              <a:lnSpc>
                <a:spcPct val="90000"/>
              </a:lnSpc>
              <a:spcBef>
                <a:spcPts val="500"/>
              </a:spcBef>
              <a:spcAft>
                <a:spcPts val="0"/>
              </a:spcAft>
              <a:buClr>
                <a:schemeClr val="lt1"/>
              </a:buClr>
              <a:buSzPts val="1600"/>
              <a:buNone/>
              <a:defRPr sz="1600">
                <a:solidFill>
                  <a:schemeClr val="lt1"/>
                </a:solidFill>
              </a:defRPr>
            </a:lvl6pPr>
            <a:lvl7pPr lvl="6" algn="ctr">
              <a:lnSpc>
                <a:spcPct val="90000"/>
              </a:lnSpc>
              <a:spcBef>
                <a:spcPts val="500"/>
              </a:spcBef>
              <a:spcAft>
                <a:spcPts val="0"/>
              </a:spcAft>
              <a:buClr>
                <a:schemeClr val="lt1"/>
              </a:buClr>
              <a:buSzPts val="1600"/>
              <a:buNone/>
              <a:defRPr sz="1600">
                <a:solidFill>
                  <a:schemeClr val="lt1"/>
                </a:solidFill>
              </a:defRPr>
            </a:lvl7pPr>
            <a:lvl8pPr lvl="7" algn="ctr">
              <a:lnSpc>
                <a:spcPct val="90000"/>
              </a:lnSpc>
              <a:spcBef>
                <a:spcPts val="500"/>
              </a:spcBef>
              <a:spcAft>
                <a:spcPts val="0"/>
              </a:spcAft>
              <a:buClr>
                <a:schemeClr val="lt1"/>
              </a:buClr>
              <a:buSzPts val="1600"/>
              <a:buNone/>
              <a:defRPr sz="1600">
                <a:solidFill>
                  <a:schemeClr val="lt1"/>
                </a:solidFill>
              </a:defRPr>
            </a:lvl8pPr>
            <a:lvl9pPr lvl="8" algn="ctr">
              <a:lnSpc>
                <a:spcPct val="90000"/>
              </a:lnSpc>
              <a:spcBef>
                <a:spcPts val="500"/>
              </a:spcBef>
              <a:spcAft>
                <a:spcPts val="0"/>
              </a:spcAft>
              <a:buClr>
                <a:schemeClr val="lt1"/>
              </a:buClr>
              <a:buSzPts val="1600"/>
              <a:buNone/>
              <a:defRPr sz="1600">
                <a:solidFill>
                  <a:schemeClr val="lt1"/>
                </a:solidFill>
              </a:defRPr>
            </a:lvl9pPr>
          </a:lstStyle>
          <a:p>
            <a:endParaRPr/>
          </a:p>
        </p:txBody>
      </p:sp>
      <p:pic>
        <p:nvPicPr>
          <p:cNvPr id="154" name="Google Shape;154;p26"/>
          <p:cNvPicPr preferRelativeResize="0"/>
          <p:nvPr/>
        </p:nvPicPr>
        <p:blipFill rotWithShape="1">
          <a:blip r:embed="rId2">
            <a:alphaModFix/>
          </a:blip>
          <a:srcRect t="29471" b="29471"/>
          <a:stretch/>
        </p:blipFill>
        <p:spPr>
          <a:xfrm>
            <a:off x="761824" y="609599"/>
            <a:ext cx="2557620" cy="405452"/>
          </a:xfrm>
          <a:prstGeom prst="rect">
            <a:avLst/>
          </a:prstGeom>
          <a:noFill/>
          <a:ln>
            <a:noFill/>
          </a:ln>
        </p:spPr>
      </p:pic>
      <p:cxnSp>
        <p:nvCxnSpPr>
          <p:cNvPr id="155" name="Google Shape;155;p26"/>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156" name="Google Shape;156;p26"/>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157" name="Google Shape;157;p26"/>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pic>
        <p:nvPicPr>
          <p:cNvPr id="158" name="Google Shape;158;p26"/>
          <p:cNvPicPr preferRelativeResize="0"/>
          <p:nvPr/>
        </p:nvPicPr>
        <p:blipFill>
          <a:blip r:embed="rId3">
            <a:alphaModFix/>
          </a:blip>
          <a:stretch>
            <a:fillRect/>
          </a:stretch>
        </p:blipFill>
        <p:spPr>
          <a:xfrm>
            <a:off x="9690879" y="4671269"/>
            <a:ext cx="1736061" cy="1576630"/>
          </a:xfrm>
          <a:prstGeom prst="rect">
            <a:avLst/>
          </a:prstGeom>
          <a:noFill/>
          <a:ln>
            <a:noFill/>
          </a:ln>
        </p:spPr>
      </p:pic>
      <p:pic>
        <p:nvPicPr>
          <p:cNvPr id="159" name="Google Shape;159;p26"/>
          <p:cNvPicPr preferRelativeResize="0"/>
          <p:nvPr/>
        </p:nvPicPr>
        <p:blipFill>
          <a:blip r:embed="rId4">
            <a:alphaModFix/>
          </a:blip>
          <a:stretch>
            <a:fillRect/>
          </a:stretch>
        </p:blipFill>
        <p:spPr>
          <a:xfrm>
            <a:off x="9690879" y="2876907"/>
            <a:ext cx="1736061" cy="1576630"/>
          </a:xfrm>
          <a:prstGeom prst="rect">
            <a:avLst/>
          </a:prstGeom>
          <a:noFill/>
          <a:ln>
            <a:noFill/>
          </a:ln>
        </p:spPr>
      </p:pic>
      <p:pic>
        <p:nvPicPr>
          <p:cNvPr id="160" name="Google Shape;160;p26"/>
          <p:cNvPicPr preferRelativeResize="0"/>
          <p:nvPr/>
        </p:nvPicPr>
        <p:blipFill>
          <a:blip r:embed="rId5">
            <a:alphaModFix/>
          </a:blip>
          <a:stretch>
            <a:fillRect/>
          </a:stretch>
        </p:blipFill>
        <p:spPr>
          <a:xfrm>
            <a:off x="7815344" y="4671290"/>
            <a:ext cx="1736051" cy="1576616"/>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2 Content C - 3 Column w/ Icon Spot">
  <p:cSld name="12 Content C - 3 Column w/ Icon Spot">
    <p:spTree>
      <p:nvGrpSpPr>
        <p:cNvPr id="1" name="Shape 2757"/>
        <p:cNvGrpSpPr/>
        <p:nvPr/>
      </p:nvGrpSpPr>
      <p:grpSpPr>
        <a:xfrm>
          <a:off x="0" y="0"/>
          <a:ext cx="0" cy="0"/>
          <a:chOff x="0" y="0"/>
          <a:chExt cx="0" cy="0"/>
        </a:xfrm>
      </p:grpSpPr>
      <p:sp>
        <p:nvSpPr>
          <p:cNvPr id="2758" name="Google Shape;2758;p393"/>
          <p:cNvSpPr txBox="1">
            <a:spLocks noGrp="1"/>
          </p:cNvSpPr>
          <p:nvPr>
            <p:ph type="body" idx="1"/>
          </p:nvPr>
        </p:nvSpPr>
        <p:spPr>
          <a:xfrm>
            <a:off x="761810"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2759" name="Google Shape;2759;p393"/>
          <p:cNvSpPr txBox="1">
            <a:spLocks noGrp="1"/>
          </p:cNvSpPr>
          <p:nvPr>
            <p:ph type="body" idx="2"/>
          </p:nvPr>
        </p:nvSpPr>
        <p:spPr>
          <a:xfrm>
            <a:off x="4482478"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2760" name="Google Shape;2760;p393"/>
          <p:cNvSpPr txBox="1">
            <a:spLocks noGrp="1"/>
          </p:cNvSpPr>
          <p:nvPr>
            <p:ph type="subTitle" idx="3"/>
          </p:nvPr>
        </p:nvSpPr>
        <p:spPr>
          <a:xfrm>
            <a:off x="786070" y="3126633"/>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61" name="Google Shape;2761;p393"/>
          <p:cNvSpPr txBox="1">
            <a:spLocks noGrp="1"/>
          </p:cNvSpPr>
          <p:nvPr>
            <p:ph type="subTitle" idx="4"/>
          </p:nvPr>
        </p:nvSpPr>
        <p:spPr>
          <a:xfrm>
            <a:off x="4494674" y="3126633"/>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62" name="Google Shape;2762;p393"/>
          <p:cNvSpPr txBox="1">
            <a:spLocks noGrp="1"/>
          </p:cNvSpPr>
          <p:nvPr>
            <p:ph type="body" idx="5"/>
          </p:nvPr>
        </p:nvSpPr>
        <p:spPr>
          <a:xfrm>
            <a:off x="8167757"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2763" name="Google Shape;2763;p393"/>
          <p:cNvSpPr txBox="1">
            <a:spLocks noGrp="1"/>
          </p:cNvSpPr>
          <p:nvPr>
            <p:ph type="subTitle" idx="6"/>
          </p:nvPr>
        </p:nvSpPr>
        <p:spPr>
          <a:xfrm>
            <a:off x="8179953" y="31266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2764" name="Google Shape;2764;p393"/>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65" name="Google Shape;2765;p393"/>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66" name="Google Shape;2766;p393"/>
          <p:cNvSpPr txBox="1">
            <a:spLocks noGrp="1"/>
          </p:cNvSpPr>
          <p:nvPr>
            <p:ph type="body" idx="7"/>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20343082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3 Content C - 3 Column Cards">
  <p:cSld name="13 Content C - 3 Column Cards">
    <p:spTree>
      <p:nvGrpSpPr>
        <p:cNvPr id="1" name="Shape 2767"/>
        <p:cNvGrpSpPr/>
        <p:nvPr/>
      </p:nvGrpSpPr>
      <p:grpSpPr>
        <a:xfrm>
          <a:off x="0" y="0"/>
          <a:ext cx="0" cy="0"/>
          <a:chOff x="0" y="0"/>
          <a:chExt cx="0" cy="0"/>
        </a:xfrm>
      </p:grpSpPr>
      <p:sp>
        <p:nvSpPr>
          <p:cNvPr id="2768" name="Google Shape;2768;p394"/>
          <p:cNvSpPr/>
          <p:nvPr/>
        </p:nvSpPr>
        <p:spPr>
          <a:xfrm>
            <a:off x="7980003"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769" name="Google Shape;2769;p394"/>
          <p:cNvSpPr/>
          <p:nvPr/>
        </p:nvSpPr>
        <p:spPr>
          <a:xfrm>
            <a:off x="4294659"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770" name="Google Shape;2770;p394"/>
          <p:cNvSpPr/>
          <p:nvPr/>
        </p:nvSpPr>
        <p:spPr>
          <a:xfrm>
            <a:off x="609447"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771" name="Google Shape;2771;p394"/>
          <p:cNvSpPr txBox="1">
            <a:spLocks noGrp="1"/>
          </p:cNvSpPr>
          <p:nvPr>
            <p:ph type="body" idx="1"/>
          </p:nvPr>
        </p:nvSpPr>
        <p:spPr>
          <a:xfrm>
            <a:off x="761810"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772" name="Google Shape;2772;p394"/>
          <p:cNvSpPr txBox="1">
            <a:spLocks noGrp="1"/>
          </p:cNvSpPr>
          <p:nvPr>
            <p:ph type="body" idx="2"/>
          </p:nvPr>
        </p:nvSpPr>
        <p:spPr>
          <a:xfrm>
            <a:off x="4482478"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773" name="Google Shape;2773;p394"/>
          <p:cNvSpPr txBox="1">
            <a:spLocks noGrp="1"/>
          </p:cNvSpPr>
          <p:nvPr>
            <p:ph type="body" idx="3"/>
          </p:nvPr>
        </p:nvSpPr>
        <p:spPr>
          <a:xfrm>
            <a:off x="8167757"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774" name="Google Shape;2774;p394"/>
          <p:cNvSpPr txBox="1">
            <a:spLocks noGrp="1"/>
          </p:cNvSpPr>
          <p:nvPr>
            <p:ph type="subTitle" idx="4"/>
          </p:nvPr>
        </p:nvSpPr>
        <p:spPr>
          <a:xfrm>
            <a:off x="786070"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2775" name="Google Shape;2775;p394"/>
          <p:cNvSpPr txBox="1">
            <a:spLocks noGrp="1"/>
          </p:cNvSpPr>
          <p:nvPr>
            <p:ph type="subTitle" idx="5"/>
          </p:nvPr>
        </p:nvSpPr>
        <p:spPr>
          <a:xfrm>
            <a:off x="4494674"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2776" name="Google Shape;2776;p394"/>
          <p:cNvSpPr txBox="1">
            <a:spLocks noGrp="1"/>
          </p:cNvSpPr>
          <p:nvPr>
            <p:ph type="subTitle" idx="6"/>
          </p:nvPr>
        </p:nvSpPr>
        <p:spPr>
          <a:xfrm>
            <a:off x="8179953"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2777" name="Google Shape;2777;p394"/>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778" name="Google Shape;2778;p394"/>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79" name="Google Shape;2779;p394"/>
          <p:cNvSpPr txBox="1">
            <a:spLocks noGrp="1"/>
          </p:cNvSpPr>
          <p:nvPr>
            <p:ph type="body" idx="7"/>
          </p:nvPr>
        </p:nvSpPr>
        <p:spPr>
          <a:xfrm>
            <a:off x="748476"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35051977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ontent E - Blank">
  <p:cSld name="Content E - Blank">
    <p:spTree>
      <p:nvGrpSpPr>
        <p:cNvPr id="1" name="Shape 2780"/>
        <p:cNvGrpSpPr/>
        <p:nvPr/>
      </p:nvGrpSpPr>
      <p:grpSpPr>
        <a:xfrm>
          <a:off x="0" y="0"/>
          <a:ext cx="0" cy="0"/>
          <a:chOff x="0" y="0"/>
          <a:chExt cx="0" cy="0"/>
        </a:xfrm>
      </p:grpSpPr>
    </p:spTree>
    <p:extLst>
      <p:ext uri="{BB962C8B-B14F-4D97-AF65-F5344CB8AC3E}">
        <p14:creationId xmlns:p14="http://schemas.microsoft.com/office/powerpoint/2010/main" val="24874163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Content E - Power Statement 2">
  <p:cSld name="Content E - Power Statement 2">
    <p:bg>
      <p:bgPr>
        <a:solidFill>
          <a:schemeClr val="accent2"/>
        </a:solidFill>
        <a:effectLst/>
      </p:bgPr>
    </p:bg>
    <p:spTree>
      <p:nvGrpSpPr>
        <p:cNvPr id="1" name="Shape 2781"/>
        <p:cNvGrpSpPr/>
        <p:nvPr/>
      </p:nvGrpSpPr>
      <p:grpSpPr>
        <a:xfrm>
          <a:off x="0" y="0"/>
          <a:ext cx="0" cy="0"/>
          <a:chOff x="0" y="0"/>
          <a:chExt cx="0" cy="0"/>
        </a:xfrm>
      </p:grpSpPr>
      <p:sp>
        <p:nvSpPr>
          <p:cNvPr id="2782" name="Google Shape;2782;p396"/>
          <p:cNvSpPr txBox="1">
            <a:spLocks noGrp="1"/>
          </p:cNvSpPr>
          <p:nvPr>
            <p:ph type="title"/>
          </p:nvPr>
        </p:nvSpPr>
        <p:spPr>
          <a:xfrm>
            <a:off x="761992"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accent1"/>
              </a:buClr>
              <a:buSzPts val="3600"/>
              <a:buFont typeface="DM Sans Medium"/>
              <a:buNone/>
              <a:defRPr sz="4799"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2783" name="Google Shape;2783;p396"/>
          <p:cNvSpPr txBox="1"/>
          <p:nvPr/>
        </p:nvSpPr>
        <p:spPr>
          <a:xfrm>
            <a:off x="646561" y="6361501"/>
            <a:ext cx="5377799" cy="410135"/>
          </a:xfrm>
          <a:prstGeom prst="rect">
            <a:avLst/>
          </a:prstGeom>
          <a:noFill/>
          <a:ln>
            <a:noFill/>
          </a:ln>
        </p:spPr>
        <p:txBody>
          <a:bodyPr spcFirstLastPara="1" wrap="square" lIns="121868" tIns="121868" rIns="121868" bIns="121868"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1066" b="0" i="0" u="none" strike="noStrike" cap="none">
                <a:solidFill>
                  <a:schemeClr val="dk1"/>
                </a:solidFill>
                <a:latin typeface="DM Sans"/>
                <a:ea typeface="DM Sans"/>
                <a:cs typeface="DM Sans"/>
                <a:sym typeface="DM Sans"/>
              </a:rPr>
              <a:t>©2024 Databricks Inc. — All rights reserved</a:t>
            </a:r>
            <a:endParaRPr sz="1066" b="0" i="0" u="none" strike="noStrike" cap="none">
              <a:solidFill>
                <a:schemeClr val="dk1"/>
              </a:solidFill>
              <a:latin typeface="DM Sans"/>
              <a:ea typeface="DM Sans"/>
              <a:cs typeface="DM Sans"/>
              <a:sym typeface="DM Sans"/>
            </a:endParaRPr>
          </a:p>
        </p:txBody>
      </p:sp>
      <p:sp>
        <p:nvSpPr>
          <p:cNvPr id="2784" name="Google Shape;2784;p396"/>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pic>
        <p:nvPicPr>
          <p:cNvPr id="2785" name="Google Shape;2785;p396"/>
          <p:cNvPicPr preferRelativeResize="0"/>
          <p:nvPr/>
        </p:nvPicPr>
        <p:blipFill rotWithShape="1">
          <a:blip r:embed="rId2">
            <a:alphaModFix/>
          </a:blip>
          <a:srcRect/>
          <a:stretch/>
        </p:blipFill>
        <p:spPr>
          <a:xfrm>
            <a:off x="10665332" y="6473304"/>
            <a:ext cx="186625" cy="186673"/>
          </a:xfrm>
          <a:prstGeom prst="rect">
            <a:avLst/>
          </a:prstGeom>
          <a:noFill/>
          <a:ln>
            <a:noFill/>
          </a:ln>
        </p:spPr>
      </p:pic>
    </p:spTree>
    <p:extLst>
      <p:ext uri="{BB962C8B-B14F-4D97-AF65-F5344CB8AC3E}">
        <p14:creationId xmlns:p14="http://schemas.microsoft.com/office/powerpoint/2010/main" val="10374780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E - Power Statement 3">
  <p:cSld name="Content E - Power Statement 3">
    <p:bg>
      <p:bgPr>
        <a:solidFill>
          <a:schemeClr val="dk1"/>
        </a:solidFill>
        <a:effectLst/>
      </p:bgPr>
    </p:bg>
    <p:spTree>
      <p:nvGrpSpPr>
        <p:cNvPr id="1" name="Shape 2786"/>
        <p:cNvGrpSpPr/>
        <p:nvPr/>
      </p:nvGrpSpPr>
      <p:grpSpPr>
        <a:xfrm>
          <a:off x="0" y="0"/>
          <a:ext cx="0" cy="0"/>
          <a:chOff x="0" y="0"/>
          <a:chExt cx="0" cy="0"/>
        </a:xfrm>
      </p:grpSpPr>
      <p:sp>
        <p:nvSpPr>
          <p:cNvPr id="2787" name="Google Shape;2787;p397"/>
          <p:cNvSpPr txBox="1">
            <a:spLocks noGrp="1"/>
          </p:cNvSpPr>
          <p:nvPr>
            <p:ph type="title"/>
          </p:nvPr>
        </p:nvSpPr>
        <p:spPr>
          <a:xfrm>
            <a:off x="609618" y="609600"/>
            <a:ext cx="1096954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latin typeface="DM Sans Medium"/>
                <a:ea typeface="DM Sans Medium"/>
                <a:cs typeface="DM Sans Medium"/>
                <a:sym typeface="DM Sans Medium"/>
              </a:defRPr>
            </a:lvl1pPr>
            <a:lvl2pPr lvl="1" algn="l">
              <a:lnSpc>
                <a:spcPct val="100000"/>
              </a:lnSpc>
              <a:spcBef>
                <a:spcPts val="0"/>
              </a:spcBef>
              <a:spcAft>
                <a:spcPts val="0"/>
              </a:spcAft>
              <a:buSzPts val="3600"/>
              <a:buNone/>
              <a:defRPr sz="4799"/>
            </a:lvl2pPr>
            <a:lvl3pPr lvl="2" algn="l">
              <a:lnSpc>
                <a:spcPct val="100000"/>
              </a:lnSpc>
              <a:spcBef>
                <a:spcPts val="0"/>
              </a:spcBef>
              <a:spcAft>
                <a:spcPts val="0"/>
              </a:spcAft>
              <a:buSzPts val="3600"/>
              <a:buNone/>
              <a:defRPr sz="4799"/>
            </a:lvl3pPr>
            <a:lvl4pPr lvl="3" algn="l">
              <a:lnSpc>
                <a:spcPct val="100000"/>
              </a:lnSpc>
              <a:spcBef>
                <a:spcPts val="0"/>
              </a:spcBef>
              <a:spcAft>
                <a:spcPts val="0"/>
              </a:spcAft>
              <a:buSzPts val="3600"/>
              <a:buNone/>
              <a:defRPr sz="4799"/>
            </a:lvl4pPr>
            <a:lvl5pPr lvl="4" algn="l">
              <a:lnSpc>
                <a:spcPct val="100000"/>
              </a:lnSpc>
              <a:spcBef>
                <a:spcPts val="0"/>
              </a:spcBef>
              <a:spcAft>
                <a:spcPts val="0"/>
              </a:spcAft>
              <a:buSzPts val="3600"/>
              <a:buNone/>
              <a:defRPr sz="4799"/>
            </a:lvl5pPr>
            <a:lvl6pPr lvl="5" algn="l">
              <a:lnSpc>
                <a:spcPct val="100000"/>
              </a:lnSpc>
              <a:spcBef>
                <a:spcPts val="0"/>
              </a:spcBef>
              <a:spcAft>
                <a:spcPts val="0"/>
              </a:spcAft>
              <a:buSzPts val="3600"/>
              <a:buNone/>
              <a:defRPr sz="4799"/>
            </a:lvl6pPr>
            <a:lvl7pPr lvl="6" algn="l">
              <a:lnSpc>
                <a:spcPct val="100000"/>
              </a:lnSpc>
              <a:spcBef>
                <a:spcPts val="0"/>
              </a:spcBef>
              <a:spcAft>
                <a:spcPts val="0"/>
              </a:spcAft>
              <a:buSzPts val="3600"/>
              <a:buNone/>
              <a:defRPr sz="4799"/>
            </a:lvl7pPr>
            <a:lvl8pPr lvl="7" algn="l">
              <a:lnSpc>
                <a:spcPct val="100000"/>
              </a:lnSpc>
              <a:spcBef>
                <a:spcPts val="0"/>
              </a:spcBef>
              <a:spcAft>
                <a:spcPts val="0"/>
              </a:spcAft>
              <a:buSzPts val="3600"/>
              <a:buNone/>
              <a:defRPr sz="4799"/>
            </a:lvl8pPr>
            <a:lvl9pPr lvl="8" algn="l">
              <a:lnSpc>
                <a:spcPct val="100000"/>
              </a:lnSpc>
              <a:spcBef>
                <a:spcPts val="0"/>
              </a:spcBef>
              <a:spcAft>
                <a:spcPts val="0"/>
              </a:spcAft>
              <a:buSzPts val="3600"/>
              <a:buNone/>
              <a:defRPr sz="4799"/>
            </a:lvl9pPr>
          </a:lstStyle>
          <a:p>
            <a:endParaRPr/>
          </a:p>
        </p:txBody>
      </p:sp>
      <p:sp>
        <p:nvSpPr>
          <p:cNvPr id="2788" name="Google Shape;2788;p397"/>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558281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E - Power Statement 3 1">
  <p:cSld name="Content E - Power Statement 3 1">
    <p:bg>
      <p:bgPr>
        <a:solidFill>
          <a:schemeClr val="dk2"/>
        </a:solidFill>
        <a:effectLst/>
      </p:bgPr>
    </p:bg>
    <p:spTree>
      <p:nvGrpSpPr>
        <p:cNvPr id="1" name="Shape 2789"/>
        <p:cNvGrpSpPr/>
        <p:nvPr/>
      </p:nvGrpSpPr>
      <p:grpSpPr>
        <a:xfrm>
          <a:off x="0" y="0"/>
          <a:ext cx="0" cy="0"/>
          <a:chOff x="0" y="0"/>
          <a:chExt cx="0" cy="0"/>
        </a:xfrm>
      </p:grpSpPr>
      <p:sp>
        <p:nvSpPr>
          <p:cNvPr id="2790" name="Google Shape;2790;p398"/>
          <p:cNvSpPr txBox="1">
            <a:spLocks noGrp="1"/>
          </p:cNvSpPr>
          <p:nvPr>
            <p:ph type="title"/>
          </p:nvPr>
        </p:nvSpPr>
        <p:spPr>
          <a:xfrm>
            <a:off x="761992" y="609600"/>
            <a:ext cx="10664822"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latin typeface="DM Sans Medium"/>
                <a:ea typeface="DM Sans Medium"/>
                <a:cs typeface="DM Sans Medium"/>
                <a:sym typeface="DM Sans Medium"/>
              </a:defRPr>
            </a:lvl1pPr>
            <a:lvl2pPr lvl="1" algn="l">
              <a:lnSpc>
                <a:spcPct val="100000"/>
              </a:lnSpc>
              <a:spcBef>
                <a:spcPts val="0"/>
              </a:spcBef>
              <a:spcAft>
                <a:spcPts val="0"/>
              </a:spcAft>
              <a:buSzPts val="3600"/>
              <a:buNone/>
              <a:defRPr sz="4799"/>
            </a:lvl2pPr>
            <a:lvl3pPr lvl="2" algn="l">
              <a:lnSpc>
                <a:spcPct val="100000"/>
              </a:lnSpc>
              <a:spcBef>
                <a:spcPts val="0"/>
              </a:spcBef>
              <a:spcAft>
                <a:spcPts val="0"/>
              </a:spcAft>
              <a:buSzPts val="3600"/>
              <a:buNone/>
              <a:defRPr sz="4799"/>
            </a:lvl3pPr>
            <a:lvl4pPr lvl="3" algn="l">
              <a:lnSpc>
                <a:spcPct val="100000"/>
              </a:lnSpc>
              <a:spcBef>
                <a:spcPts val="0"/>
              </a:spcBef>
              <a:spcAft>
                <a:spcPts val="0"/>
              </a:spcAft>
              <a:buSzPts val="3600"/>
              <a:buNone/>
              <a:defRPr sz="4799"/>
            </a:lvl4pPr>
            <a:lvl5pPr lvl="4" algn="l">
              <a:lnSpc>
                <a:spcPct val="100000"/>
              </a:lnSpc>
              <a:spcBef>
                <a:spcPts val="0"/>
              </a:spcBef>
              <a:spcAft>
                <a:spcPts val="0"/>
              </a:spcAft>
              <a:buSzPts val="3600"/>
              <a:buNone/>
              <a:defRPr sz="4799"/>
            </a:lvl5pPr>
            <a:lvl6pPr lvl="5" algn="l">
              <a:lnSpc>
                <a:spcPct val="100000"/>
              </a:lnSpc>
              <a:spcBef>
                <a:spcPts val="0"/>
              </a:spcBef>
              <a:spcAft>
                <a:spcPts val="0"/>
              </a:spcAft>
              <a:buSzPts val="3600"/>
              <a:buNone/>
              <a:defRPr sz="4799"/>
            </a:lvl6pPr>
            <a:lvl7pPr lvl="6" algn="l">
              <a:lnSpc>
                <a:spcPct val="100000"/>
              </a:lnSpc>
              <a:spcBef>
                <a:spcPts val="0"/>
              </a:spcBef>
              <a:spcAft>
                <a:spcPts val="0"/>
              </a:spcAft>
              <a:buSzPts val="3600"/>
              <a:buNone/>
              <a:defRPr sz="4799"/>
            </a:lvl7pPr>
            <a:lvl8pPr lvl="7" algn="l">
              <a:lnSpc>
                <a:spcPct val="100000"/>
              </a:lnSpc>
              <a:spcBef>
                <a:spcPts val="0"/>
              </a:spcBef>
              <a:spcAft>
                <a:spcPts val="0"/>
              </a:spcAft>
              <a:buSzPts val="3600"/>
              <a:buNone/>
              <a:defRPr sz="4799"/>
            </a:lvl8pPr>
            <a:lvl9pPr lvl="8" algn="l">
              <a:lnSpc>
                <a:spcPct val="100000"/>
              </a:lnSpc>
              <a:spcBef>
                <a:spcPts val="0"/>
              </a:spcBef>
              <a:spcAft>
                <a:spcPts val="0"/>
              </a:spcAft>
              <a:buSzPts val="3600"/>
              <a:buNone/>
              <a:defRPr sz="4799"/>
            </a:lvl9pPr>
          </a:lstStyle>
          <a:p>
            <a:endParaRPr/>
          </a:p>
        </p:txBody>
      </p:sp>
      <p:sp>
        <p:nvSpPr>
          <p:cNvPr id="2791" name="Google Shape;2791;p398"/>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5432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E - Power Statement 4">
  <p:cSld name="Content E - Power Statement 4">
    <p:bg>
      <p:bgPr>
        <a:solidFill>
          <a:schemeClr val="accent4"/>
        </a:solidFill>
        <a:effectLst/>
      </p:bgPr>
    </p:bg>
    <p:spTree>
      <p:nvGrpSpPr>
        <p:cNvPr id="1" name="Shape 2792"/>
        <p:cNvGrpSpPr/>
        <p:nvPr/>
      </p:nvGrpSpPr>
      <p:grpSpPr>
        <a:xfrm>
          <a:off x="0" y="0"/>
          <a:ext cx="0" cy="0"/>
          <a:chOff x="0" y="0"/>
          <a:chExt cx="0" cy="0"/>
        </a:xfrm>
      </p:grpSpPr>
      <p:sp>
        <p:nvSpPr>
          <p:cNvPr id="2793" name="Google Shape;2793;p399"/>
          <p:cNvSpPr txBox="1">
            <a:spLocks noGrp="1"/>
          </p:cNvSpPr>
          <p:nvPr>
            <p:ph type="title"/>
          </p:nvPr>
        </p:nvSpPr>
        <p:spPr>
          <a:xfrm>
            <a:off x="761992"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2794" name="Google Shape;2794;p399"/>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795" name="Google Shape;2795;p399"/>
          <p:cNvPicPr preferRelativeResize="0"/>
          <p:nvPr/>
        </p:nvPicPr>
        <p:blipFill rotWithShape="1">
          <a:blip r:embed="rId2">
            <a:alphaModFix/>
          </a:blip>
          <a:srcRect/>
          <a:stretch/>
        </p:blipFill>
        <p:spPr>
          <a:xfrm>
            <a:off x="10666487" y="6474099"/>
            <a:ext cx="188324" cy="188373"/>
          </a:xfrm>
          <a:prstGeom prst="rect">
            <a:avLst/>
          </a:prstGeom>
          <a:noFill/>
          <a:ln>
            <a:noFill/>
          </a:ln>
        </p:spPr>
      </p:pic>
    </p:spTree>
    <p:extLst>
      <p:ext uri="{BB962C8B-B14F-4D97-AF65-F5344CB8AC3E}">
        <p14:creationId xmlns:p14="http://schemas.microsoft.com/office/powerpoint/2010/main" val="3206988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E - Power Statement 4 1">
  <p:cSld name="Content E - Power Statement 4 1">
    <p:bg>
      <p:bgPr>
        <a:solidFill>
          <a:schemeClr val="accent6"/>
        </a:solidFill>
        <a:effectLst/>
      </p:bgPr>
    </p:bg>
    <p:spTree>
      <p:nvGrpSpPr>
        <p:cNvPr id="1" name="Shape 2796"/>
        <p:cNvGrpSpPr/>
        <p:nvPr/>
      </p:nvGrpSpPr>
      <p:grpSpPr>
        <a:xfrm>
          <a:off x="0" y="0"/>
          <a:ext cx="0" cy="0"/>
          <a:chOff x="0" y="0"/>
          <a:chExt cx="0" cy="0"/>
        </a:xfrm>
      </p:grpSpPr>
      <p:sp>
        <p:nvSpPr>
          <p:cNvPr id="2797" name="Google Shape;2797;p400"/>
          <p:cNvSpPr txBox="1">
            <a:spLocks noGrp="1"/>
          </p:cNvSpPr>
          <p:nvPr>
            <p:ph type="title"/>
          </p:nvPr>
        </p:nvSpPr>
        <p:spPr>
          <a:xfrm>
            <a:off x="761992"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2798" name="Google Shape;2798;p400"/>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799" name="Google Shape;2799;p400"/>
          <p:cNvPicPr preferRelativeResize="0"/>
          <p:nvPr/>
        </p:nvPicPr>
        <p:blipFill rotWithShape="1">
          <a:blip r:embed="rId2">
            <a:alphaModFix/>
          </a:blip>
          <a:srcRect/>
          <a:stretch/>
        </p:blipFill>
        <p:spPr>
          <a:xfrm>
            <a:off x="10666487" y="6474099"/>
            <a:ext cx="188324" cy="188373"/>
          </a:xfrm>
          <a:prstGeom prst="rect">
            <a:avLst/>
          </a:prstGeom>
          <a:noFill/>
          <a:ln>
            <a:noFill/>
          </a:ln>
        </p:spPr>
      </p:pic>
    </p:spTree>
    <p:extLst>
      <p:ext uri="{BB962C8B-B14F-4D97-AF65-F5344CB8AC3E}">
        <p14:creationId xmlns:p14="http://schemas.microsoft.com/office/powerpoint/2010/main" val="36844583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Z - Closing Dark">
  <p:cSld name="Z - Closing Dark">
    <p:spTree>
      <p:nvGrpSpPr>
        <p:cNvPr id="1" name="Shape 2800"/>
        <p:cNvGrpSpPr/>
        <p:nvPr/>
      </p:nvGrpSpPr>
      <p:grpSpPr>
        <a:xfrm>
          <a:off x="0" y="0"/>
          <a:ext cx="0" cy="0"/>
          <a:chOff x="0" y="0"/>
          <a:chExt cx="0" cy="0"/>
        </a:xfrm>
      </p:grpSpPr>
      <p:pic>
        <p:nvPicPr>
          <p:cNvPr id="2801" name="Google Shape;2801;p401"/>
          <p:cNvPicPr preferRelativeResize="0"/>
          <p:nvPr/>
        </p:nvPicPr>
        <p:blipFill rotWithShape="1">
          <a:blip r:embed="rId2">
            <a:alphaModFix/>
          </a:blip>
          <a:srcRect/>
          <a:stretch/>
        </p:blipFill>
        <p:spPr>
          <a:xfrm>
            <a:off x="3021195" y="2819749"/>
            <a:ext cx="6143428" cy="977545"/>
          </a:xfrm>
          <a:prstGeom prst="rect">
            <a:avLst/>
          </a:prstGeom>
          <a:noFill/>
          <a:ln>
            <a:noFill/>
          </a:ln>
        </p:spPr>
      </p:pic>
      <p:sp>
        <p:nvSpPr>
          <p:cNvPr id="2802" name="Google Shape;2802;p401"/>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332583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4 Content D - Card Right Dark 1">
  <p:cSld name="14 Content D - Card Right Dark 1">
    <p:bg>
      <p:bgPr>
        <a:solidFill>
          <a:schemeClr val="dk1"/>
        </a:solidFill>
        <a:effectLst/>
      </p:bgPr>
    </p:bg>
    <p:spTree>
      <p:nvGrpSpPr>
        <p:cNvPr id="1" name="Shape 2803"/>
        <p:cNvGrpSpPr/>
        <p:nvPr/>
      </p:nvGrpSpPr>
      <p:grpSpPr>
        <a:xfrm>
          <a:off x="0" y="0"/>
          <a:ext cx="0" cy="0"/>
          <a:chOff x="0" y="0"/>
          <a:chExt cx="0" cy="0"/>
        </a:xfrm>
      </p:grpSpPr>
      <p:sp>
        <p:nvSpPr>
          <p:cNvPr id="2804" name="Google Shape;2804;p402"/>
          <p:cNvSpPr txBox="1">
            <a:spLocks noGrp="1"/>
          </p:cNvSpPr>
          <p:nvPr>
            <p:ph type="title"/>
          </p:nvPr>
        </p:nvSpPr>
        <p:spPr>
          <a:xfrm>
            <a:off x="749245"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3000"/>
              <a:buFont typeface="DM Sans Medium"/>
              <a:buNone/>
              <a:defRPr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866">
                <a:solidFill>
                  <a:schemeClr val="lt1"/>
                </a:solidFill>
              </a:defRPr>
            </a:lvl2pPr>
            <a:lvl3pPr lvl="2" algn="l">
              <a:lnSpc>
                <a:spcPct val="100000"/>
              </a:lnSpc>
              <a:spcBef>
                <a:spcPts val="0"/>
              </a:spcBef>
              <a:spcAft>
                <a:spcPts val="0"/>
              </a:spcAft>
              <a:buClr>
                <a:schemeClr val="lt1"/>
              </a:buClr>
              <a:buSzPts val="1100"/>
              <a:buNone/>
              <a:defRPr sz="1866">
                <a:solidFill>
                  <a:schemeClr val="lt1"/>
                </a:solidFill>
              </a:defRPr>
            </a:lvl3pPr>
            <a:lvl4pPr lvl="3" algn="l">
              <a:lnSpc>
                <a:spcPct val="100000"/>
              </a:lnSpc>
              <a:spcBef>
                <a:spcPts val="0"/>
              </a:spcBef>
              <a:spcAft>
                <a:spcPts val="0"/>
              </a:spcAft>
              <a:buClr>
                <a:schemeClr val="lt1"/>
              </a:buClr>
              <a:buSzPts val="1100"/>
              <a:buNone/>
              <a:defRPr sz="1866">
                <a:solidFill>
                  <a:schemeClr val="lt1"/>
                </a:solidFill>
              </a:defRPr>
            </a:lvl4pPr>
            <a:lvl5pPr lvl="4" algn="l">
              <a:lnSpc>
                <a:spcPct val="100000"/>
              </a:lnSpc>
              <a:spcBef>
                <a:spcPts val="0"/>
              </a:spcBef>
              <a:spcAft>
                <a:spcPts val="0"/>
              </a:spcAft>
              <a:buClr>
                <a:schemeClr val="lt1"/>
              </a:buClr>
              <a:buSzPts val="1100"/>
              <a:buNone/>
              <a:defRPr sz="1866">
                <a:solidFill>
                  <a:schemeClr val="lt1"/>
                </a:solidFill>
              </a:defRPr>
            </a:lvl5pPr>
            <a:lvl6pPr lvl="5" algn="l">
              <a:lnSpc>
                <a:spcPct val="100000"/>
              </a:lnSpc>
              <a:spcBef>
                <a:spcPts val="0"/>
              </a:spcBef>
              <a:spcAft>
                <a:spcPts val="0"/>
              </a:spcAft>
              <a:buClr>
                <a:schemeClr val="lt1"/>
              </a:buClr>
              <a:buSzPts val="1100"/>
              <a:buNone/>
              <a:defRPr sz="1866">
                <a:solidFill>
                  <a:schemeClr val="lt1"/>
                </a:solidFill>
              </a:defRPr>
            </a:lvl6pPr>
            <a:lvl7pPr lvl="6" algn="l">
              <a:lnSpc>
                <a:spcPct val="100000"/>
              </a:lnSpc>
              <a:spcBef>
                <a:spcPts val="0"/>
              </a:spcBef>
              <a:spcAft>
                <a:spcPts val="0"/>
              </a:spcAft>
              <a:buClr>
                <a:schemeClr val="lt1"/>
              </a:buClr>
              <a:buSzPts val="1100"/>
              <a:buNone/>
              <a:defRPr sz="1866">
                <a:solidFill>
                  <a:schemeClr val="lt1"/>
                </a:solidFill>
              </a:defRPr>
            </a:lvl7pPr>
            <a:lvl8pPr lvl="7" algn="l">
              <a:lnSpc>
                <a:spcPct val="100000"/>
              </a:lnSpc>
              <a:spcBef>
                <a:spcPts val="0"/>
              </a:spcBef>
              <a:spcAft>
                <a:spcPts val="0"/>
              </a:spcAft>
              <a:buClr>
                <a:schemeClr val="lt1"/>
              </a:buClr>
              <a:buSzPts val="1100"/>
              <a:buNone/>
              <a:defRPr sz="1866">
                <a:solidFill>
                  <a:schemeClr val="lt1"/>
                </a:solidFill>
              </a:defRPr>
            </a:lvl8pPr>
            <a:lvl9pPr lvl="8" algn="l">
              <a:lnSpc>
                <a:spcPct val="100000"/>
              </a:lnSpc>
              <a:spcBef>
                <a:spcPts val="0"/>
              </a:spcBef>
              <a:spcAft>
                <a:spcPts val="0"/>
              </a:spcAft>
              <a:buClr>
                <a:schemeClr val="lt1"/>
              </a:buClr>
              <a:buSzPts val="1100"/>
              <a:buNone/>
              <a:defRPr sz="1866">
                <a:solidFill>
                  <a:schemeClr val="lt1"/>
                </a:solidFill>
              </a:defRPr>
            </a:lvl9pPr>
          </a:lstStyle>
          <a:p>
            <a:endParaRPr/>
          </a:p>
        </p:txBody>
      </p:sp>
      <p:sp>
        <p:nvSpPr>
          <p:cNvPr id="2805" name="Google Shape;2805;p402"/>
          <p:cNvSpPr/>
          <p:nvPr/>
        </p:nvSpPr>
        <p:spPr>
          <a:xfrm>
            <a:off x="6024225" y="1825633"/>
            <a:ext cx="5554953"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806" name="Google Shape;2806;p402"/>
          <p:cNvSpPr txBox="1">
            <a:spLocks noGrp="1"/>
          </p:cNvSpPr>
          <p:nvPr>
            <p:ph type="body" idx="1"/>
          </p:nvPr>
        </p:nvSpPr>
        <p:spPr>
          <a:xfrm>
            <a:off x="761809" y="1988833"/>
            <a:ext cx="4354866" cy="41500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2000" i="0" u="none" strike="noStrike" cap="none">
                <a:solidFill>
                  <a:schemeClr val="lt1"/>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807" name="Google Shape;2807;p402"/>
          <p:cNvSpPr txBox="1">
            <a:spLocks noGrp="1"/>
          </p:cNvSpPr>
          <p:nvPr>
            <p:ph type="body" idx="2"/>
          </p:nvPr>
        </p:nvSpPr>
        <p:spPr>
          <a:xfrm>
            <a:off x="6164724" y="1988833"/>
            <a:ext cx="5243834" cy="41500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1pPr>
            <a:lvl2pPr marL="1218895" marR="0" lvl="1"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2pPr>
            <a:lvl3pPr marL="1828343" marR="0" lvl="2"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3pPr>
            <a:lvl4pPr marL="2437790" marR="0" lvl="3"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4pPr>
            <a:lvl5pPr marL="3047238" marR="0" lvl="4"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5pPr>
            <a:lvl6pPr marL="3656686" marR="0" lvl="5"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6pPr>
            <a:lvl7pPr marL="4266133" marR="0" lvl="6"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7pPr>
            <a:lvl8pPr marL="4875581" marR="0" lvl="7"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8pPr>
            <a:lvl9pPr marL="5485028" marR="0" lvl="8" indent="-406298" algn="l">
              <a:lnSpc>
                <a:spcPct val="115000"/>
              </a:lnSpc>
              <a:spcBef>
                <a:spcPts val="533"/>
              </a:spcBef>
              <a:spcAft>
                <a:spcPts val="0"/>
              </a:spcAft>
              <a:buClr>
                <a:schemeClr val="dk1"/>
              </a:buClr>
              <a:buSzPts val="12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808" name="Google Shape;2808;p402"/>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09" name="Google Shape;2809;p402"/>
          <p:cNvSpPr txBox="1">
            <a:spLocks noGrp="1"/>
          </p:cNvSpPr>
          <p:nvPr>
            <p:ph type="body" idx="3"/>
          </p:nvPr>
        </p:nvSpPr>
        <p:spPr>
          <a:xfrm>
            <a:off x="748476" y="117470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marL="1218895" lvl="1" indent="-304724" algn="l">
              <a:lnSpc>
                <a:spcPct val="90000"/>
              </a:lnSpc>
              <a:spcBef>
                <a:spcPts val="533"/>
              </a:spcBef>
              <a:spcAft>
                <a:spcPts val="0"/>
              </a:spcAft>
              <a:buClr>
                <a:schemeClr val="lt1"/>
              </a:buClr>
              <a:buSzPts val="1500"/>
              <a:buNone/>
              <a:defRPr>
                <a:solidFill>
                  <a:schemeClr val="lt1"/>
                </a:solidFill>
              </a:defRPr>
            </a:lvl2pPr>
            <a:lvl3pPr marL="1828343" lvl="2" indent="-304724" algn="l">
              <a:lnSpc>
                <a:spcPct val="90000"/>
              </a:lnSpc>
              <a:spcBef>
                <a:spcPts val="533"/>
              </a:spcBef>
              <a:spcAft>
                <a:spcPts val="0"/>
              </a:spcAft>
              <a:buClr>
                <a:schemeClr val="lt1"/>
              </a:buClr>
              <a:buSzPts val="1200"/>
              <a:buNone/>
              <a:defRPr>
                <a:solidFill>
                  <a:schemeClr val="lt1"/>
                </a:solidFill>
              </a:defRPr>
            </a:lvl3pPr>
            <a:lvl4pPr marL="2437790" lvl="3" indent="-304724" algn="l">
              <a:lnSpc>
                <a:spcPct val="90000"/>
              </a:lnSpc>
              <a:spcBef>
                <a:spcPts val="533"/>
              </a:spcBef>
              <a:spcAft>
                <a:spcPts val="0"/>
              </a:spcAft>
              <a:buClr>
                <a:schemeClr val="lt1"/>
              </a:buClr>
              <a:buSzPts val="1200"/>
              <a:buNone/>
              <a:defRPr>
                <a:solidFill>
                  <a:schemeClr val="lt1"/>
                </a:solidFill>
              </a:defRPr>
            </a:lvl4pPr>
            <a:lvl5pPr marL="3047238" lvl="4" indent="-304724" algn="l">
              <a:lnSpc>
                <a:spcPct val="90000"/>
              </a:lnSpc>
              <a:spcBef>
                <a:spcPts val="533"/>
              </a:spcBef>
              <a:spcAft>
                <a:spcPts val="0"/>
              </a:spcAft>
              <a:buClr>
                <a:schemeClr val="lt1"/>
              </a:buClr>
              <a:buSzPts val="1200"/>
              <a:buNone/>
              <a:defRPr>
                <a:solidFill>
                  <a:schemeClr val="lt1"/>
                </a:solidFill>
              </a:defRPr>
            </a:lvl5pPr>
            <a:lvl6pPr marL="3656686" lvl="5" indent="-304724" algn="l">
              <a:lnSpc>
                <a:spcPct val="90000"/>
              </a:lnSpc>
              <a:spcBef>
                <a:spcPts val="533"/>
              </a:spcBef>
              <a:spcAft>
                <a:spcPts val="0"/>
              </a:spcAft>
              <a:buClr>
                <a:schemeClr val="lt1"/>
              </a:buClr>
              <a:buSzPts val="1200"/>
              <a:buNone/>
              <a:defRPr>
                <a:solidFill>
                  <a:schemeClr val="lt1"/>
                </a:solidFill>
              </a:defRPr>
            </a:lvl6pPr>
            <a:lvl7pPr marL="4266133" lvl="6" indent="-304724" algn="l">
              <a:lnSpc>
                <a:spcPct val="90000"/>
              </a:lnSpc>
              <a:spcBef>
                <a:spcPts val="533"/>
              </a:spcBef>
              <a:spcAft>
                <a:spcPts val="0"/>
              </a:spcAft>
              <a:buClr>
                <a:schemeClr val="lt1"/>
              </a:buClr>
              <a:buSzPts val="1200"/>
              <a:buNone/>
              <a:defRPr>
                <a:solidFill>
                  <a:schemeClr val="lt1"/>
                </a:solidFill>
              </a:defRPr>
            </a:lvl7pPr>
            <a:lvl8pPr marL="4875581" lvl="7" indent="-304724" algn="l">
              <a:lnSpc>
                <a:spcPct val="90000"/>
              </a:lnSpc>
              <a:spcBef>
                <a:spcPts val="533"/>
              </a:spcBef>
              <a:spcAft>
                <a:spcPts val="0"/>
              </a:spcAft>
              <a:buClr>
                <a:schemeClr val="lt1"/>
              </a:buClr>
              <a:buSzPts val="1200"/>
              <a:buNone/>
              <a:defRPr>
                <a:solidFill>
                  <a:schemeClr val="lt1"/>
                </a:solidFill>
              </a:defRPr>
            </a:lvl8pPr>
            <a:lvl9pPr marL="5485028" lvl="8" indent="-304724" algn="l">
              <a:lnSpc>
                <a:spcPct val="90000"/>
              </a:lnSpc>
              <a:spcBef>
                <a:spcPts val="533"/>
              </a:spcBef>
              <a:spcAft>
                <a:spcPts val="0"/>
              </a:spcAft>
              <a:buClr>
                <a:schemeClr val="lt1"/>
              </a:buClr>
              <a:buSzPts val="1200"/>
              <a:buNone/>
              <a:defRPr>
                <a:solidFill>
                  <a:schemeClr val="lt1"/>
                </a:solidFill>
              </a:defRPr>
            </a:lvl9pPr>
          </a:lstStyle>
          <a:p>
            <a:endParaRPr/>
          </a:p>
        </p:txBody>
      </p:sp>
    </p:spTree>
    <p:extLst>
      <p:ext uri="{BB962C8B-B14F-4D97-AF65-F5344CB8AC3E}">
        <p14:creationId xmlns:p14="http://schemas.microsoft.com/office/powerpoint/2010/main" val="2254571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AIS25-Title Slide">
  <p:cSld name="CUSTOM">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27"/>
          <p:cNvSpPr txBox="1">
            <a:spLocks noGrp="1"/>
          </p:cNvSpPr>
          <p:nvPr>
            <p:ph type="title"/>
          </p:nvPr>
        </p:nvSpPr>
        <p:spPr>
          <a:xfrm>
            <a:off x="1084650" y="1441900"/>
            <a:ext cx="5808900" cy="1377000"/>
          </a:xfrm>
          <a:prstGeom prst="rect">
            <a:avLst/>
          </a:prstGeom>
        </p:spPr>
        <p:txBody>
          <a:bodyPr spcFirstLastPara="1" wrap="square" lIns="0" tIns="0" rIns="0" bIns="0" anchor="t" anchorCtr="0">
            <a:noAutofit/>
          </a:bodyPr>
          <a:lstStyle>
            <a:lvl1pPr lvl="0">
              <a:spcBef>
                <a:spcPts val="0"/>
              </a:spcBef>
              <a:spcAft>
                <a:spcPts val="0"/>
              </a:spcAft>
              <a:buClr>
                <a:schemeClr val="lt1"/>
              </a:buClr>
              <a:buSzPts val="5000"/>
              <a:buNone/>
              <a:defRPr sz="5000">
                <a:solidFill>
                  <a:schemeClr val="lt1"/>
                </a:solidFill>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63" name="Google Shape;163;p27"/>
          <p:cNvSpPr txBox="1">
            <a:spLocks noGrp="1"/>
          </p:cNvSpPr>
          <p:nvPr>
            <p:ph type="subTitle" idx="1"/>
          </p:nvPr>
        </p:nvSpPr>
        <p:spPr>
          <a:xfrm>
            <a:off x="1113275" y="2990125"/>
            <a:ext cx="4981200" cy="563700"/>
          </a:xfrm>
          <a:prstGeom prst="rect">
            <a:avLst/>
          </a:prstGeom>
        </p:spPr>
        <p:txBody>
          <a:bodyPr spcFirstLastPara="1" wrap="square" lIns="0" tIns="0" rIns="0" bIns="0" anchor="t" anchorCtr="0">
            <a:noAutofit/>
          </a:bodyPr>
          <a:lstStyle>
            <a:lvl1pPr lvl="0">
              <a:spcBef>
                <a:spcPts val="1100"/>
              </a:spcBef>
              <a:spcAft>
                <a:spcPts val="0"/>
              </a:spcAft>
              <a:buClr>
                <a:schemeClr val="lt1"/>
              </a:buClr>
              <a:buSzPts val="2400"/>
              <a:buNone/>
              <a:defRPr>
                <a:solidFill>
                  <a:schemeClr val="lt1"/>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5 Content D - Card Left Dark">
  <p:cSld name="15 Content D - Card Left Dark">
    <p:bg>
      <p:bgPr>
        <a:solidFill>
          <a:schemeClr val="dk1"/>
        </a:solidFill>
        <a:effectLst/>
      </p:bgPr>
    </p:bg>
    <p:spTree>
      <p:nvGrpSpPr>
        <p:cNvPr id="1" name="Shape 2810"/>
        <p:cNvGrpSpPr/>
        <p:nvPr/>
      </p:nvGrpSpPr>
      <p:grpSpPr>
        <a:xfrm>
          <a:off x="0" y="0"/>
          <a:ext cx="0" cy="0"/>
          <a:chOff x="0" y="0"/>
          <a:chExt cx="0" cy="0"/>
        </a:xfrm>
      </p:grpSpPr>
      <p:sp>
        <p:nvSpPr>
          <p:cNvPr id="2811" name="Google Shape;2811;p403"/>
          <p:cNvSpPr txBox="1">
            <a:spLocks noGrp="1"/>
          </p:cNvSpPr>
          <p:nvPr>
            <p:ph type="title"/>
          </p:nvPr>
        </p:nvSpPr>
        <p:spPr>
          <a:xfrm>
            <a:off x="749245"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3000"/>
              <a:buFont typeface="DM Sans Medium"/>
              <a:buNone/>
              <a:defRPr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866">
                <a:solidFill>
                  <a:schemeClr val="lt1"/>
                </a:solidFill>
              </a:defRPr>
            </a:lvl2pPr>
            <a:lvl3pPr lvl="2" algn="l">
              <a:lnSpc>
                <a:spcPct val="100000"/>
              </a:lnSpc>
              <a:spcBef>
                <a:spcPts val="0"/>
              </a:spcBef>
              <a:spcAft>
                <a:spcPts val="0"/>
              </a:spcAft>
              <a:buClr>
                <a:schemeClr val="lt1"/>
              </a:buClr>
              <a:buSzPts val="1100"/>
              <a:buNone/>
              <a:defRPr sz="1866">
                <a:solidFill>
                  <a:schemeClr val="lt1"/>
                </a:solidFill>
              </a:defRPr>
            </a:lvl3pPr>
            <a:lvl4pPr lvl="3" algn="l">
              <a:lnSpc>
                <a:spcPct val="100000"/>
              </a:lnSpc>
              <a:spcBef>
                <a:spcPts val="0"/>
              </a:spcBef>
              <a:spcAft>
                <a:spcPts val="0"/>
              </a:spcAft>
              <a:buClr>
                <a:schemeClr val="lt1"/>
              </a:buClr>
              <a:buSzPts val="1100"/>
              <a:buNone/>
              <a:defRPr sz="1866">
                <a:solidFill>
                  <a:schemeClr val="lt1"/>
                </a:solidFill>
              </a:defRPr>
            </a:lvl4pPr>
            <a:lvl5pPr lvl="4" algn="l">
              <a:lnSpc>
                <a:spcPct val="100000"/>
              </a:lnSpc>
              <a:spcBef>
                <a:spcPts val="0"/>
              </a:spcBef>
              <a:spcAft>
                <a:spcPts val="0"/>
              </a:spcAft>
              <a:buClr>
                <a:schemeClr val="lt1"/>
              </a:buClr>
              <a:buSzPts val="1100"/>
              <a:buNone/>
              <a:defRPr sz="1866">
                <a:solidFill>
                  <a:schemeClr val="lt1"/>
                </a:solidFill>
              </a:defRPr>
            </a:lvl5pPr>
            <a:lvl6pPr lvl="5" algn="l">
              <a:lnSpc>
                <a:spcPct val="100000"/>
              </a:lnSpc>
              <a:spcBef>
                <a:spcPts val="0"/>
              </a:spcBef>
              <a:spcAft>
                <a:spcPts val="0"/>
              </a:spcAft>
              <a:buClr>
                <a:schemeClr val="lt1"/>
              </a:buClr>
              <a:buSzPts val="1100"/>
              <a:buNone/>
              <a:defRPr sz="1866">
                <a:solidFill>
                  <a:schemeClr val="lt1"/>
                </a:solidFill>
              </a:defRPr>
            </a:lvl6pPr>
            <a:lvl7pPr lvl="6" algn="l">
              <a:lnSpc>
                <a:spcPct val="100000"/>
              </a:lnSpc>
              <a:spcBef>
                <a:spcPts val="0"/>
              </a:spcBef>
              <a:spcAft>
                <a:spcPts val="0"/>
              </a:spcAft>
              <a:buClr>
                <a:schemeClr val="lt1"/>
              </a:buClr>
              <a:buSzPts val="1100"/>
              <a:buNone/>
              <a:defRPr sz="1866">
                <a:solidFill>
                  <a:schemeClr val="lt1"/>
                </a:solidFill>
              </a:defRPr>
            </a:lvl7pPr>
            <a:lvl8pPr lvl="7" algn="l">
              <a:lnSpc>
                <a:spcPct val="100000"/>
              </a:lnSpc>
              <a:spcBef>
                <a:spcPts val="0"/>
              </a:spcBef>
              <a:spcAft>
                <a:spcPts val="0"/>
              </a:spcAft>
              <a:buClr>
                <a:schemeClr val="lt1"/>
              </a:buClr>
              <a:buSzPts val="1100"/>
              <a:buNone/>
              <a:defRPr sz="1866">
                <a:solidFill>
                  <a:schemeClr val="lt1"/>
                </a:solidFill>
              </a:defRPr>
            </a:lvl8pPr>
            <a:lvl9pPr lvl="8" algn="l">
              <a:lnSpc>
                <a:spcPct val="100000"/>
              </a:lnSpc>
              <a:spcBef>
                <a:spcPts val="0"/>
              </a:spcBef>
              <a:spcAft>
                <a:spcPts val="0"/>
              </a:spcAft>
              <a:buClr>
                <a:schemeClr val="lt1"/>
              </a:buClr>
              <a:buSzPts val="1100"/>
              <a:buNone/>
              <a:defRPr sz="1866">
                <a:solidFill>
                  <a:schemeClr val="lt1"/>
                </a:solidFill>
              </a:defRPr>
            </a:lvl9pPr>
          </a:lstStyle>
          <a:p>
            <a:endParaRPr/>
          </a:p>
        </p:txBody>
      </p:sp>
      <p:sp>
        <p:nvSpPr>
          <p:cNvPr id="2812" name="Google Shape;2812;p403"/>
          <p:cNvSpPr/>
          <p:nvPr/>
        </p:nvSpPr>
        <p:spPr>
          <a:xfrm>
            <a:off x="609447" y="1825633"/>
            <a:ext cx="5554953"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813" name="Google Shape;2813;p403"/>
          <p:cNvSpPr txBox="1">
            <a:spLocks noGrp="1"/>
          </p:cNvSpPr>
          <p:nvPr>
            <p:ph type="body" idx="1"/>
          </p:nvPr>
        </p:nvSpPr>
        <p:spPr>
          <a:xfrm>
            <a:off x="7072430" y="1988833"/>
            <a:ext cx="4354866" cy="41500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2000" i="0" u="none" strike="noStrike" cap="none">
                <a:solidFill>
                  <a:schemeClr val="lt1"/>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2814" name="Google Shape;2814;p403"/>
          <p:cNvSpPr txBox="1">
            <a:spLocks noGrp="1"/>
          </p:cNvSpPr>
          <p:nvPr>
            <p:ph type="body" idx="2"/>
          </p:nvPr>
        </p:nvSpPr>
        <p:spPr>
          <a:xfrm>
            <a:off x="759194" y="1988833"/>
            <a:ext cx="5243834" cy="41500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1"/>
              </a:buClr>
              <a:buSzPts val="1500"/>
              <a:buFont typeface="DM Sans"/>
              <a:buChar char="•"/>
              <a:defRPr sz="20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dk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6pPr>
            <a:lvl7pPr marL="4266133" marR="0" lvl="6"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7pPr>
            <a:lvl8pPr marL="4875581" marR="0" lvl="7"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8pPr>
            <a:lvl9pPr marL="5485028" marR="0" lvl="8" indent="-406298" algn="l">
              <a:lnSpc>
                <a:spcPct val="115000"/>
              </a:lnSpc>
              <a:spcBef>
                <a:spcPts val="533"/>
              </a:spcBef>
              <a:spcAft>
                <a:spcPts val="0"/>
              </a:spcAft>
              <a:buSzPts val="1200"/>
              <a:buFont typeface="DM Sans"/>
              <a:buChar char="•"/>
              <a:defRPr i="0" u="none" strike="noStrike" cap="none">
                <a:latin typeface="DM Sans"/>
                <a:ea typeface="DM Sans"/>
                <a:cs typeface="DM Sans"/>
                <a:sym typeface="DM Sans"/>
              </a:defRPr>
            </a:lvl9pPr>
          </a:lstStyle>
          <a:p>
            <a:endParaRPr/>
          </a:p>
        </p:txBody>
      </p:sp>
      <p:sp>
        <p:nvSpPr>
          <p:cNvPr id="2815" name="Google Shape;2815;p403"/>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16" name="Google Shape;2816;p403"/>
          <p:cNvSpPr txBox="1">
            <a:spLocks noGrp="1"/>
          </p:cNvSpPr>
          <p:nvPr>
            <p:ph type="body" idx="3"/>
          </p:nvPr>
        </p:nvSpPr>
        <p:spPr>
          <a:xfrm>
            <a:off x="748476" y="117470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marL="1218895" lvl="1" indent="-304724" algn="l">
              <a:lnSpc>
                <a:spcPct val="90000"/>
              </a:lnSpc>
              <a:spcBef>
                <a:spcPts val="533"/>
              </a:spcBef>
              <a:spcAft>
                <a:spcPts val="0"/>
              </a:spcAft>
              <a:buClr>
                <a:schemeClr val="lt1"/>
              </a:buClr>
              <a:buSzPts val="1500"/>
              <a:buNone/>
              <a:defRPr>
                <a:solidFill>
                  <a:schemeClr val="lt1"/>
                </a:solidFill>
              </a:defRPr>
            </a:lvl2pPr>
            <a:lvl3pPr marL="1828343" lvl="2" indent="-304724" algn="l">
              <a:lnSpc>
                <a:spcPct val="90000"/>
              </a:lnSpc>
              <a:spcBef>
                <a:spcPts val="533"/>
              </a:spcBef>
              <a:spcAft>
                <a:spcPts val="0"/>
              </a:spcAft>
              <a:buClr>
                <a:schemeClr val="lt1"/>
              </a:buClr>
              <a:buSzPts val="1200"/>
              <a:buNone/>
              <a:defRPr>
                <a:solidFill>
                  <a:schemeClr val="lt1"/>
                </a:solidFill>
              </a:defRPr>
            </a:lvl3pPr>
            <a:lvl4pPr marL="2437790" lvl="3" indent="-304724" algn="l">
              <a:lnSpc>
                <a:spcPct val="90000"/>
              </a:lnSpc>
              <a:spcBef>
                <a:spcPts val="533"/>
              </a:spcBef>
              <a:spcAft>
                <a:spcPts val="0"/>
              </a:spcAft>
              <a:buClr>
                <a:schemeClr val="lt1"/>
              </a:buClr>
              <a:buSzPts val="1200"/>
              <a:buNone/>
              <a:defRPr>
                <a:solidFill>
                  <a:schemeClr val="lt1"/>
                </a:solidFill>
              </a:defRPr>
            </a:lvl4pPr>
            <a:lvl5pPr marL="3047238" lvl="4" indent="-304724" algn="l">
              <a:lnSpc>
                <a:spcPct val="90000"/>
              </a:lnSpc>
              <a:spcBef>
                <a:spcPts val="533"/>
              </a:spcBef>
              <a:spcAft>
                <a:spcPts val="0"/>
              </a:spcAft>
              <a:buClr>
                <a:schemeClr val="lt1"/>
              </a:buClr>
              <a:buSzPts val="1200"/>
              <a:buNone/>
              <a:defRPr>
                <a:solidFill>
                  <a:schemeClr val="lt1"/>
                </a:solidFill>
              </a:defRPr>
            </a:lvl5pPr>
            <a:lvl6pPr marL="3656686" lvl="5" indent="-304724" algn="l">
              <a:lnSpc>
                <a:spcPct val="90000"/>
              </a:lnSpc>
              <a:spcBef>
                <a:spcPts val="533"/>
              </a:spcBef>
              <a:spcAft>
                <a:spcPts val="0"/>
              </a:spcAft>
              <a:buClr>
                <a:schemeClr val="lt1"/>
              </a:buClr>
              <a:buSzPts val="1200"/>
              <a:buNone/>
              <a:defRPr>
                <a:solidFill>
                  <a:schemeClr val="lt1"/>
                </a:solidFill>
              </a:defRPr>
            </a:lvl6pPr>
            <a:lvl7pPr marL="4266133" lvl="6" indent="-304724" algn="l">
              <a:lnSpc>
                <a:spcPct val="90000"/>
              </a:lnSpc>
              <a:spcBef>
                <a:spcPts val="533"/>
              </a:spcBef>
              <a:spcAft>
                <a:spcPts val="0"/>
              </a:spcAft>
              <a:buClr>
                <a:schemeClr val="lt1"/>
              </a:buClr>
              <a:buSzPts val="1200"/>
              <a:buNone/>
              <a:defRPr>
                <a:solidFill>
                  <a:schemeClr val="lt1"/>
                </a:solidFill>
              </a:defRPr>
            </a:lvl7pPr>
            <a:lvl8pPr marL="4875581" lvl="7" indent="-304724" algn="l">
              <a:lnSpc>
                <a:spcPct val="90000"/>
              </a:lnSpc>
              <a:spcBef>
                <a:spcPts val="533"/>
              </a:spcBef>
              <a:spcAft>
                <a:spcPts val="0"/>
              </a:spcAft>
              <a:buClr>
                <a:schemeClr val="lt1"/>
              </a:buClr>
              <a:buSzPts val="1200"/>
              <a:buNone/>
              <a:defRPr>
                <a:solidFill>
                  <a:schemeClr val="lt1"/>
                </a:solidFill>
              </a:defRPr>
            </a:lvl8pPr>
            <a:lvl9pPr marL="5485028" lvl="8" indent="-304724" algn="l">
              <a:lnSpc>
                <a:spcPct val="90000"/>
              </a:lnSpc>
              <a:spcBef>
                <a:spcPts val="533"/>
              </a:spcBef>
              <a:spcAft>
                <a:spcPts val="0"/>
              </a:spcAft>
              <a:buClr>
                <a:schemeClr val="lt1"/>
              </a:buClr>
              <a:buSzPts val="1200"/>
              <a:buNone/>
              <a:defRPr>
                <a:solidFill>
                  <a:schemeClr val="lt1"/>
                </a:solidFill>
              </a:defRPr>
            </a:lvl9pPr>
          </a:lstStyle>
          <a:p>
            <a:endParaRPr/>
          </a:p>
        </p:txBody>
      </p:sp>
    </p:spTree>
    <p:extLst>
      <p:ext uri="{BB962C8B-B14F-4D97-AF65-F5344CB8AC3E}">
        <p14:creationId xmlns:p14="http://schemas.microsoft.com/office/powerpoint/2010/main" val="23783648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6 Content D - Card Large Dark">
  <p:cSld name="16 Content D - Card Large Dark">
    <p:bg>
      <p:bgPr>
        <a:solidFill>
          <a:schemeClr val="dk1"/>
        </a:solidFill>
        <a:effectLst/>
      </p:bgPr>
    </p:bg>
    <p:spTree>
      <p:nvGrpSpPr>
        <p:cNvPr id="1" name="Shape 2817"/>
        <p:cNvGrpSpPr/>
        <p:nvPr/>
      </p:nvGrpSpPr>
      <p:grpSpPr>
        <a:xfrm>
          <a:off x="0" y="0"/>
          <a:ext cx="0" cy="0"/>
          <a:chOff x="0" y="0"/>
          <a:chExt cx="0" cy="0"/>
        </a:xfrm>
      </p:grpSpPr>
      <p:sp>
        <p:nvSpPr>
          <p:cNvPr id="2818" name="Google Shape;2818;p404"/>
          <p:cNvSpPr/>
          <p:nvPr/>
        </p:nvSpPr>
        <p:spPr>
          <a:xfrm>
            <a:off x="609446" y="1825633"/>
            <a:ext cx="10969943"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Arial"/>
              <a:ea typeface="Arial"/>
              <a:cs typeface="Arial"/>
              <a:sym typeface="Arial"/>
            </a:endParaRPr>
          </a:p>
        </p:txBody>
      </p:sp>
      <p:sp>
        <p:nvSpPr>
          <p:cNvPr id="2819" name="Google Shape;2819;p404"/>
          <p:cNvSpPr txBox="1">
            <a:spLocks noGrp="1"/>
          </p:cNvSpPr>
          <p:nvPr>
            <p:ph type="title"/>
          </p:nvPr>
        </p:nvSpPr>
        <p:spPr>
          <a:xfrm>
            <a:off x="749245"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3000"/>
              <a:buFont typeface="DM Sans Medium"/>
              <a:buNone/>
              <a:defRPr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Clr>
                <a:schemeClr val="lt1"/>
              </a:buClr>
              <a:buSzPts val="1100"/>
              <a:buNone/>
              <a:defRPr sz="1866">
                <a:solidFill>
                  <a:schemeClr val="lt1"/>
                </a:solidFill>
              </a:defRPr>
            </a:lvl2pPr>
            <a:lvl3pPr lvl="2" algn="l">
              <a:lnSpc>
                <a:spcPct val="100000"/>
              </a:lnSpc>
              <a:spcBef>
                <a:spcPts val="0"/>
              </a:spcBef>
              <a:spcAft>
                <a:spcPts val="0"/>
              </a:spcAft>
              <a:buClr>
                <a:schemeClr val="lt1"/>
              </a:buClr>
              <a:buSzPts val="1100"/>
              <a:buNone/>
              <a:defRPr sz="1866">
                <a:solidFill>
                  <a:schemeClr val="lt1"/>
                </a:solidFill>
              </a:defRPr>
            </a:lvl3pPr>
            <a:lvl4pPr lvl="3" algn="l">
              <a:lnSpc>
                <a:spcPct val="100000"/>
              </a:lnSpc>
              <a:spcBef>
                <a:spcPts val="0"/>
              </a:spcBef>
              <a:spcAft>
                <a:spcPts val="0"/>
              </a:spcAft>
              <a:buClr>
                <a:schemeClr val="lt1"/>
              </a:buClr>
              <a:buSzPts val="1100"/>
              <a:buNone/>
              <a:defRPr sz="1866">
                <a:solidFill>
                  <a:schemeClr val="lt1"/>
                </a:solidFill>
              </a:defRPr>
            </a:lvl4pPr>
            <a:lvl5pPr lvl="4" algn="l">
              <a:lnSpc>
                <a:spcPct val="100000"/>
              </a:lnSpc>
              <a:spcBef>
                <a:spcPts val="0"/>
              </a:spcBef>
              <a:spcAft>
                <a:spcPts val="0"/>
              </a:spcAft>
              <a:buClr>
                <a:schemeClr val="lt1"/>
              </a:buClr>
              <a:buSzPts val="1100"/>
              <a:buNone/>
              <a:defRPr sz="1866">
                <a:solidFill>
                  <a:schemeClr val="lt1"/>
                </a:solidFill>
              </a:defRPr>
            </a:lvl5pPr>
            <a:lvl6pPr lvl="5" algn="l">
              <a:lnSpc>
                <a:spcPct val="100000"/>
              </a:lnSpc>
              <a:spcBef>
                <a:spcPts val="0"/>
              </a:spcBef>
              <a:spcAft>
                <a:spcPts val="0"/>
              </a:spcAft>
              <a:buClr>
                <a:schemeClr val="lt1"/>
              </a:buClr>
              <a:buSzPts val="1100"/>
              <a:buNone/>
              <a:defRPr sz="1866">
                <a:solidFill>
                  <a:schemeClr val="lt1"/>
                </a:solidFill>
              </a:defRPr>
            </a:lvl6pPr>
            <a:lvl7pPr lvl="6" algn="l">
              <a:lnSpc>
                <a:spcPct val="100000"/>
              </a:lnSpc>
              <a:spcBef>
                <a:spcPts val="0"/>
              </a:spcBef>
              <a:spcAft>
                <a:spcPts val="0"/>
              </a:spcAft>
              <a:buClr>
                <a:schemeClr val="lt1"/>
              </a:buClr>
              <a:buSzPts val="1100"/>
              <a:buNone/>
              <a:defRPr sz="1866">
                <a:solidFill>
                  <a:schemeClr val="lt1"/>
                </a:solidFill>
              </a:defRPr>
            </a:lvl7pPr>
            <a:lvl8pPr lvl="7" algn="l">
              <a:lnSpc>
                <a:spcPct val="100000"/>
              </a:lnSpc>
              <a:spcBef>
                <a:spcPts val="0"/>
              </a:spcBef>
              <a:spcAft>
                <a:spcPts val="0"/>
              </a:spcAft>
              <a:buClr>
                <a:schemeClr val="lt1"/>
              </a:buClr>
              <a:buSzPts val="1100"/>
              <a:buNone/>
              <a:defRPr sz="1866">
                <a:solidFill>
                  <a:schemeClr val="lt1"/>
                </a:solidFill>
              </a:defRPr>
            </a:lvl8pPr>
            <a:lvl9pPr lvl="8" algn="l">
              <a:lnSpc>
                <a:spcPct val="100000"/>
              </a:lnSpc>
              <a:spcBef>
                <a:spcPts val="0"/>
              </a:spcBef>
              <a:spcAft>
                <a:spcPts val="0"/>
              </a:spcAft>
              <a:buClr>
                <a:schemeClr val="lt1"/>
              </a:buClr>
              <a:buSzPts val="1100"/>
              <a:buNone/>
              <a:defRPr sz="1866">
                <a:solidFill>
                  <a:schemeClr val="lt1"/>
                </a:solidFill>
              </a:defRPr>
            </a:lvl9pPr>
          </a:lstStyle>
          <a:p>
            <a:endParaRPr/>
          </a:p>
        </p:txBody>
      </p:sp>
      <p:sp>
        <p:nvSpPr>
          <p:cNvPr id="2820" name="Google Shape;2820;p404"/>
          <p:cNvSpPr txBox="1">
            <a:spLocks noGrp="1"/>
          </p:cNvSpPr>
          <p:nvPr>
            <p:ph type="body" idx="1"/>
          </p:nvPr>
        </p:nvSpPr>
        <p:spPr>
          <a:xfrm>
            <a:off x="761810" y="1988833"/>
            <a:ext cx="10659223" cy="41500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1pPr>
            <a:lvl2pPr marL="1218895" marR="0" lvl="1" indent="-431692" algn="l">
              <a:lnSpc>
                <a:spcPct val="115000"/>
              </a:lnSpc>
              <a:spcBef>
                <a:spcPts val="533"/>
              </a:spcBef>
              <a:spcAft>
                <a:spcPts val="0"/>
              </a:spcAft>
              <a:buClr>
                <a:schemeClr val="dk1"/>
              </a:buClr>
              <a:buSzPts val="1500"/>
              <a:buFont typeface="DM Sans"/>
              <a:buChar char="•"/>
              <a:defRPr i="0" u="none" strike="noStrike" cap="none">
                <a:solidFill>
                  <a:schemeClr val="dk1"/>
                </a:solidFill>
                <a:latin typeface="DM Sans"/>
                <a:ea typeface="DM Sans"/>
                <a:cs typeface="DM Sans"/>
                <a:sym typeface="DM Sans"/>
              </a:defRPr>
            </a:lvl2pPr>
            <a:lvl3pPr marL="1828343" marR="0" lvl="2"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3pPr>
            <a:lvl4pPr marL="2437790" marR="0" lvl="3"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4pPr>
            <a:lvl5pPr marL="3047238" marR="0" lvl="4"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5pPr>
            <a:lvl6pPr marL="3656686" marR="0" lvl="5"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6pPr>
            <a:lvl7pPr marL="4266133" marR="0" lvl="6"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7pPr>
            <a:lvl8pPr marL="4875581" marR="0" lvl="7"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8pPr>
            <a:lvl9pPr marL="5485028" marR="0" lvl="8" indent="-431692" algn="l">
              <a:lnSpc>
                <a:spcPct val="115000"/>
              </a:lnSpc>
              <a:spcBef>
                <a:spcPts val="533"/>
              </a:spcBef>
              <a:spcAft>
                <a:spcPts val="0"/>
              </a:spcAft>
              <a:buClr>
                <a:schemeClr val="dk1"/>
              </a:buClr>
              <a:buSzPts val="1500"/>
              <a:buFont typeface="DM Sans"/>
              <a:buChar char="•"/>
              <a:defRPr sz="2000" i="0" u="none" strike="noStrike" cap="none">
                <a:solidFill>
                  <a:schemeClr val="dk1"/>
                </a:solidFill>
                <a:latin typeface="DM Sans"/>
                <a:ea typeface="DM Sans"/>
                <a:cs typeface="DM Sans"/>
                <a:sym typeface="DM Sans"/>
              </a:defRPr>
            </a:lvl9pPr>
          </a:lstStyle>
          <a:p>
            <a:endParaRPr/>
          </a:p>
        </p:txBody>
      </p:sp>
      <p:sp>
        <p:nvSpPr>
          <p:cNvPr id="2821" name="Google Shape;2821;p404"/>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22" name="Google Shape;2822;p404"/>
          <p:cNvSpPr txBox="1">
            <a:spLocks noGrp="1"/>
          </p:cNvSpPr>
          <p:nvPr>
            <p:ph type="body" idx="2"/>
          </p:nvPr>
        </p:nvSpPr>
        <p:spPr>
          <a:xfrm>
            <a:off x="748476" y="117470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solidFill>
                  <a:schemeClr val="lt1"/>
                </a:solidFill>
                <a:latin typeface="DM Sans Medium"/>
                <a:ea typeface="DM Sans Medium"/>
                <a:cs typeface="DM Sans Medium"/>
                <a:sym typeface="DM Sans Medium"/>
              </a:defRPr>
            </a:lvl1pPr>
            <a:lvl2pPr marL="1218895" lvl="1" indent="-304724" algn="l">
              <a:lnSpc>
                <a:spcPct val="90000"/>
              </a:lnSpc>
              <a:spcBef>
                <a:spcPts val="533"/>
              </a:spcBef>
              <a:spcAft>
                <a:spcPts val="0"/>
              </a:spcAft>
              <a:buClr>
                <a:schemeClr val="lt1"/>
              </a:buClr>
              <a:buSzPts val="1500"/>
              <a:buNone/>
              <a:defRPr>
                <a:solidFill>
                  <a:schemeClr val="lt1"/>
                </a:solidFill>
              </a:defRPr>
            </a:lvl2pPr>
            <a:lvl3pPr marL="1828343" lvl="2" indent="-304724" algn="l">
              <a:lnSpc>
                <a:spcPct val="90000"/>
              </a:lnSpc>
              <a:spcBef>
                <a:spcPts val="533"/>
              </a:spcBef>
              <a:spcAft>
                <a:spcPts val="0"/>
              </a:spcAft>
              <a:buClr>
                <a:schemeClr val="lt1"/>
              </a:buClr>
              <a:buSzPts val="1200"/>
              <a:buNone/>
              <a:defRPr>
                <a:solidFill>
                  <a:schemeClr val="lt1"/>
                </a:solidFill>
              </a:defRPr>
            </a:lvl3pPr>
            <a:lvl4pPr marL="2437790" lvl="3" indent="-304724" algn="l">
              <a:lnSpc>
                <a:spcPct val="90000"/>
              </a:lnSpc>
              <a:spcBef>
                <a:spcPts val="533"/>
              </a:spcBef>
              <a:spcAft>
                <a:spcPts val="0"/>
              </a:spcAft>
              <a:buClr>
                <a:schemeClr val="lt1"/>
              </a:buClr>
              <a:buSzPts val="1200"/>
              <a:buNone/>
              <a:defRPr>
                <a:solidFill>
                  <a:schemeClr val="lt1"/>
                </a:solidFill>
              </a:defRPr>
            </a:lvl4pPr>
            <a:lvl5pPr marL="3047238" lvl="4" indent="-304724" algn="l">
              <a:lnSpc>
                <a:spcPct val="90000"/>
              </a:lnSpc>
              <a:spcBef>
                <a:spcPts val="533"/>
              </a:spcBef>
              <a:spcAft>
                <a:spcPts val="0"/>
              </a:spcAft>
              <a:buClr>
                <a:schemeClr val="lt1"/>
              </a:buClr>
              <a:buSzPts val="1200"/>
              <a:buNone/>
              <a:defRPr>
                <a:solidFill>
                  <a:schemeClr val="lt1"/>
                </a:solidFill>
              </a:defRPr>
            </a:lvl5pPr>
            <a:lvl6pPr marL="3656686" lvl="5" indent="-304724" algn="l">
              <a:lnSpc>
                <a:spcPct val="90000"/>
              </a:lnSpc>
              <a:spcBef>
                <a:spcPts val="533"/>
              </a:spcBef>
              <a:spcAft>
                <a:spcPts val="0"/>
              </a:spcAft>
              <a:buClr>
                <a:schemeClr val="lt1"/>
              </a:buClr>
              <a:buSzPts val="1200"/>
              <a:buNone/>
              <a:defRPr>
                <a:solidFill>
                  <a:schemeClr val="lt1"/>
                </a:solidFill>
              </a:defRPr>
            </a:lvl6pPr>
            <a:lvl7pPr marL="4266133" lvl="6" indent="-304724" algn="l">
              <a:lnSpc>
                <a:spcPct val="90000"/>
              </a:lnSpc>
              <a:spcBef>
                <a:spcPts val="533"/>
              </a:spcBef>
              <a:spcAft>
                <a:spcPts val="0"/>
              </a:spcAft>
              <a:buClr>
                <a:schemeClr val="lt1"/>
              </a:buClr>
              <a:buSzPts val="1200"/>
              <a:buNone/>
              <a:defRPr>
                <a:solidFill>
                  <a:schemeClr val="lt1"/>
                </a:solidFill>
              </a:defRPr>
            </a:lvl7pPr>
            <a:lvl8pPr marL="4875581" lvl="7" indent="-304724" algn="l">
              <a:lnSpc>
                <a:spcPct val="90000"/>
              </a:lnSpc>
              <a:spcBef>
                <a:spcPts val="533"/>
              </a:spcBef>
              <a:spcAft>
                <a:spcPts val="0"/>
              </a:spcAft>
              <a:buClr>
                <a:schemeClr val="lt1"/>
              </a:buClr>
              <a:buSzPts val="1200"/>
              <a:buNone/>
              <a:defRPr>
                <a:solidFill>
                  <a:schemeClr val="lt1"/>
                </a:solidFill>
              </a:defRPr>
            </a:lvl8pPr>
            <a:lvl9pPr marL="5485028" lvl="8" indent="-304724" algn="l">
              <a:lnSpc>
                <a:spcPct val="90000"/>
              </a:lnSpc>
              <a:spcBef>
                <a:spcPts val="533"/>
              </a:spcBef>
              <a:spcAft>
                <a:spcPts val="0"/>
              </a:spcAft>
              <a:buClr>
                <a:schemeClr val="lt1"/>
              </a:buClr>
              <a:buSzPts val="1200"/>
              <a:buNone/>
              <a:defRPr>
                <a:solidFill>
                  <a:schemeClr val="lt1"/>
                </a:solidFill>
              </a:defRPr>
            </a:lvl9pPr>
          </a:lstStyle>
          <a:p>
            <a:endParaRPr/>
          </a:p>
        </p:txBody>
      </p:sp>
    </p:spTree>
    <p:extLst>
      <p:ext uri="{BB962C8B-B14F-4D97-AF65-F5344CB8AC3E}">
        <p14:creationId xmlns:p14="http://schemas.microsoft.com/office/powerpoint/2010/main" val="1789124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Government Dark 1">
  <p:cSld name="Title Slide Government Dark 1">
    <p:spTree>
      <p:nvGrpSpPr>
        <p:cNvPr id="1" name="Shape 2823"/>
        <p:cNvGrpSpPr/>
        <p:nvPr/>
      </p:nvGrpSpPr>
      <p:grpSpPr>
        <a:xfrm>
          <a:off x="0" y="0"/>
          <a:ext cx="0" cy="0"/>
          <a:chOff x="0" y="0"/>
          <a:chExt cx="0" cy="0"/>
        </a:xfrm>
      </p:grpSpPr>
      <p:pic>
        <p:nvPicPr>
          <p:cNvPr id="2824" name="Google Shape;2824;p405"/>
          <p:cNvPicPr preferRelativeResize="0"/>
          <p:nvPr/>
        </p:nvPicPr>
        <p:blipFill rotWithShape="1">
          <a:blip r:embed="rId2">
            <a:alphaModFix/>
          </a:blip>
          <a:srcRect/>
          <a:stretch/>
        </p:blipFill>
        <p:spPr>
          <a:xfrm>
            <a:off x="-1" y="0"/>
            <a:ext cx="12185778" cy="6856293"/>
          </a:xfrm>
          <a:prstGeom prst="rect">
            <a:avLst/>
          </a:prstGeom>
          <a:noFill/>
          <a:ln>
            <a:noFill/>
          </a:ln>
        </p:spPr>
      </p:pic>
      <p:sp>
        <p:nvSpPr>
          <p:cNvPr id="2825" name="Google Shape;2825;p405"/>
          <p:cNvSpPr txBox="1">
            <a:spLocks noGrp="1"/>
          </p:cNvSpPr>
          <p:nvPr>
            <p:ph type="ctrTitle"/>
          </p:nvPr>
        </p:nvSpPr>
        <p:spPr>
          <a:xfrm>
            <a:off x="761800" y="11869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26" name="Google Shape;2826;p405"/>
          <p:cNvSpPr txBox="1">
            <a:spLocks noGrp="1"/>
          </p:cNvSpPr>
          <p:nvPr>
            <p:ph type="subTitle" idx="1"/>
          </p:nvPr>
        </p:nvSpPr>
        <p:spPr>
          <a:xfrm>
            <a:off x="761809" y="3835400"/>
            <a:ext cx="6169993" cy="1224400"/>
          </a:xfrm>
          <a:prstGeom prst="rect">
            <a:avLst/>
          </a:prstGeom>
          <a:noFill/>
          <a:ln>
            <a:noFill/>
          </a:ln>
        </p:spPr>
        <p:txBody>
          <a:bodyPr spcFirstLastPara="1" wrap="square" lIns="68575" tIns="0" rIns="0" bIns="0" anchor="t" anchorCtr="0">
            <a:noAutofit/>
          </a:bodyPr>
          <a:lstStyle>
            <a:lvl1pPr lvl="0" algn="l">
              <a:lnSpc>
                <a:spcPct val="100000"/>
              </a:lnSpc>
              <a:spcBef>
                <a:spcPts val="0"/>
              </a:spcBef>
              <a:spcAft>
                <a:spcPts val="0"/>
              </a:spcAft>
              <a:buSzPts val="1100"/>
              <a:buNone/>
              <a:defRPr sz="31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2827" name="Google Shape;2827;p405"/>
          <p:cNvCxnSpPr/>
          <p:nvPr/>
        </p:nvCxnSpPr>
        <p:spPr>
          <a:xfrm>
            <a:off x="761810"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2828" name="Google Shape;2828;p405"/>
          <p:cNvSpPr txBox="1">
            <a:spLocks noGrp="1"/>
          </p:cNvSpPr>
          <p:nvPr>
            <p:ph type="subTitle" idx="2"/>
          </p:nvPr>
        </p:nvSpPr>
        <p:spPr>
          <a:xfrm>
            <a:off x="761810" y="5756000"/>
            <a:ext cx="5262229" cy="492400"/>
          </a:xfrm>
          <a:prstGeom prst="rect">
            <a:avLst/>
          </a:prstGeom>
          <a:noFill/>
          <a:ln>
            <a:noFill/>
          </a:ln>
        </p:spPr>
        <p:txBody>
          <a:bodyPr spcFirstLastPara="1" wrap="square" lIns="68575"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2829" name="Google Shape;2829;p405"/>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2830" name="Google Shape;2830;p405"/>
          <p:cNvPicPr preferRelativeResize="0"/>
          <p:nvPr/>
        </p:nvPicPr>
        <p:blipFill rotWithShape="1">
          <a:blip r:embed="rId3">
            <a:alphaModFix/>
          </a:blip>
          <a:srcRect/>
          <a:stretch/>
        </p:blipFill>
        <p:spPr>
          <a:xfrm>
            <a:off x="761809" y="609607"/>
            <a:ext cx="2557598" cy="406973"/>
          </a:xfrm>
          <a:prstGeom prst="rect">
            <a:avLst/>
          </a:prstGeom>
          <a:noFill/>
          <a:ln>
            <a:noFill/>
          </a:ln>
        </p:spPr>
      </p:pic>
      <p:sp>
        <p:nvSpPr>
          <p:cNvPr id="2831" name="Google Shape;2831;p405"/>
          <p:cNvSpPr txBox="1"/>
          <p:nvPr/>
        </p:nvSpPr>
        <p:spPr>
          <a:xfrm>
            <a:off x="11097669"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39853718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7 Content A - Basic 1">
  <p:cSld name="7 Content A - Basic 1">
    <p:bg>
      <p:bgPr>
        <a:solidFill>
          <a:schemeClr val="lt1"/>
        </a:solidFill>
        <a:effectLst/>
      </p:bgPr>
    </p:bg>
    <p:spTree>
      <p:nvGrpSpPr>
        <p:cNvPr id="1" name="Shape 2832"/>
        <p:cNvGrpSpPr/>
        <p:nvPr/>
      </p:nvGrpSpPr>
      <p:grpSpPr>
        <a:xfrm>
          <a:off x="0" y="0"/>
          <a:ext cx="0" cy="0"/>
          <a:chOff x="0" y="0"/>
          <a:chExt cx="0" cy="0"/>
        </a:xfrm>
      </p:grpSpPr>
      <p:sp>
        <p:nvSpPr>
          <p:cNvPr id="2833" name="Google Shape;2833;p406"/>
          <p:cNvSpPr txBox="1">
            <a:spLocks noGrp="1"/>
          </p:cNvSpPr>
          <p:nvPr>
            <p:ph type="title"/>
          </p:nvPr>
        </p:nvSpPr>
        <p:spPr>
          <a:xfrm>
            <a:off x="749245"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000"/>
              <a:buFont typeface="DM Sans Medium"/>
              <a:buNone/>
              <a:defRPr sz="39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2834" name="Google Shape;2834;p406"/>
          <p:cNvSpPr txBox="1">
            <a:spLocks noGrp="1"/>
          </p:cNvSpPr>
          <p:nvPr>
            <p:ph type="body" idx="1"/>
          </p:nvPr>
        </p:nvSpPr>
        <p:spPr>
          <a:xfrm>
            <a:off x="761810" y="1988833"/>
            <a:ext cx="10659223" cy="41500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066"/>
              </a:spcBef>
              <a:spcAft>
                <a:spcPts val="0"/>
              </a:spcAft>
              <a:buClr>
                <a:schemeClr val="accent1"/>
              </a:buClr>
              <a:buSzPts val="1800"/>
              <a:buFont typeface="DM Sans"/>
              <a:buChar char="•"/>
              <a:defRPr sz="2399" i="0" u="none" strike="noStrike" cap="none">
                <a:solidFill>
                  <a:schemeClr val="dk1"/>
                </a:solidFill>
                <a:latin typeface="DM Sans"/>
                <a:ea typeface="DM Sans"/>
                <a:cs typeface="DM Sans"/>
                <a:sym typeface="DM Sans"/>
              </a:defRPr>
            </a:lvl1pPr>
            <a:lvl2pPr marL="1218895" marR="0" lvl="1" indent="-431692" algn="l">
              <a:lnSpc>
                <a:spcPct val="115000"/>
              </a:lnSpc>
              <a:spcBef>
                <a:spcPts val="533"/>
              </a:spcBef>
              <a:spcAft>
                <a:spcPts val="0"/>
              </a:spcAft>
              <a:buClr>
                <a:schemeClr val="accent4"/>
              </a:buClr>
              <a:buSzPts val="1500"/>
              <a:buFont typeface="DM Sans"/>
              <a:buChar char="•"/>
              <a:defRPr sz="2000" i="0" u="none" strike="noStrike" cap="none">
                <a:solidFill>
                  <a:schemeClr val="dk1"/>
                </a:solidFill>
                <a:latin typeface="DM Sans"/>
                <a:ea typeface="DM Sans"/>
                <a:cs typeface="DM Sans"/>
                <a:sym typeface="DM Sans"/>
              </a:defRPr>
            </a:lvl2pPr>
            <a:lvl3pPr marL="1828343" marR="0" lvl="2"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2437790" marR="0" lvl="3"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3047238" marR="0" lvl="4"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3656686" marR="0" lvl="5"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4266133" marR="0" lvl="6"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4875581" marR="0" lvl="7"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5485028" marR="0" lvl="8"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2835" name="Google Shape;2835;p406"/>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36" name="Google Shape;2836;p406"/>
          <p:cNvSpPr txBox="1">
            <a:spLocks noGrp="1"/>
          </p:cNvSpPr>
          <p:nvPr>
            <p:ph type="body" idx="2"/>
          </p:nvPr>
        </p:nvSpPr>
        <p:spPr>
          <a:xfrm>
            <a:off x="748476" y="117470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marL="1218895" lvl="1" indent="-304724" algn="l">
              <a:lnSpc>
                <a:spcPct val="90000"/>
              </a:lnSpc>
              <a:spcBef>
                <a:spcPts val="533"/>
              </a:spcBef>
              <a:spcAft>
                <a:spcPts val="0"/>
              </a:spcAft>
              <a:buClr>
                <a:schemeClr val="dk1"/>
              </a:buClr>
              <a:buSzPts val="1500"/>
              <a:buNone/>
              <a:defRPr>
                <a:solidFill>
                  <a:schemeClr val="dk1"/>
                </a:solidFill>
              </a:defRPr>
            </a:lvl2pPr>
            <a:lvl3pPr marL="1828343" lvl="2" indent="-304724" algn="l">
              <a:lnSpc>
                <a:spcPct val="90000"/>
              </a:lnSpc>
              <a:spcBef>
                <a:spcPts val="533"/>
              </a:spcBef>
              <a:spcAft>
                <a:spcPts val="0"/>
              </a:spcAft>
              <a:buClr>
                <a:schemeClr val="dk1"/>
              </a:buClr>
              <a:buSzPts val="1200"/>
              <a:buNone/>
              <a:defRPr>
                <a:solidFill>
                  <a:schemeClr val="dk1"/>
                </a:solidFill>
              </a:defRPr>
            </a:lvl3pPr>
            <a:lvl4pPr marL="2437790" lvl="3" indent="-304724" algn="l">
              <a:lnSpc>
                <a:spcPct val="90000"/>
              </a:lnSpc>
              <a:spcBef>
                <a:spcPts val="533"/>
              </a:spcBef>
              <a:spcAft>
                <a:spcPts val="0"/>
              </a:spcAft>
              <a:buClr>
                <a:schemeClr val="dk1"/>
              </a:buClr>
              <a:buSzPts val="1200"/>
              <a:buNone/>
              <a:defRPr>
                <a:solidFill>
                  <a:schemeClr val="dk1"/>
                </a:solidFill>
              </a:defRPr>
            </a:lvl4pPr>
            <a:lvl5pPr marL="3047238" lvl="4" indent="-304724" algn="l">
              <a:lnSpc>
                <a:spcPct val="90000"/>
              </a:lnSpc>
              <a:spcBef>
                <a:spcPts val="533"/>
              </a:spcBef>
              <a:spcAft>
                <a:spcPts val="0"/>
              </a:spcAft>
              <a:buClr>
                <a:schemeClr val="dk1"/>
              </a:buClr>
              <a:buSzPts val="1200"/>
              <a:buNone/>
              <a:defRPr>
                <a:solidFill>
                  <a:schemeClr val="dk1"/>
                </a:solidFill>
              </a:defRPr>
            </a:lvl5pPr>
            <a:lvl6pPr marL="3656686" lvl="5" indent="-304724" algn="l">
              <a:lnSpc>
                <a:spcPct val="90000"/>
              </a:lnSpc>
              <a:spcBef>
                <a:spcPts val="533"/>
              </a:spcBef>
              <a:spcAft>
                <a:spcPts val="0"/>
              </a:spcAft>
              <a:buClr>
                <a:schemeClr val="dk1"/>
              </a:buClr>
              <a:buSzPts val="1200"/>
              <a:buNone/>
              <a:defRPr>
                <a:solidFill>
                  <a:schemeClr val="dk1"/>
                </a:solidFill>
              </a:defRPr>
            </a:lvl6pPr>
            <a:lvl7pPr marL="4266133" lvl="6" indent="-304724" algn="l">
              <a:lnSpc>
                <a:spcPct val="90000"/>
              </a:lnSpc>
              <a:spcBef>
                <a:spcPts val="533"/>
              </a:spcBef>
              <a:spcAft>
                <a:spcPts val="0"/>
              </a:spcAft>
              <a:buClr>
                <a:schemeClr val="dk1"/>
              </a:buClr>
              <a:buSzPts val="1200"/>
              <a:buNone/>
              <a:defRPr>
                <a:solidFill>
                  <a:schemeClr val="dk1"/>
                </a:solidFill>
              </a:defRPr>
            </a:lvl7pPr>
            <a:lvl8pPr marL="4875581" lvl="7" indent="-304724" algn="l">
              <a:lnSpc>
                <a:spcPct val="90000"/>
              </a:lnSpc>
              <a:spcBef>
                <a:spcPts val="533"/>
              </a:spcBef>
              <a:spcAft>
                <a:spcPts val="0"/>
              </a:spcAft>
              <a:buClr>
                <a:schemeClr val="dk1"/>
              </a:buClr>
              <a:buSzPts val="1200"/>
              <a:buNone/>
              <a:defRPr>
                <a:solidFill>
                  <a:schemeClr val="dk1"/>
                </a:solidFill>
              </a:defRPr>
            </a:lvl8pPr>
            <a:lvl9pPr marL="5485028" lvl="8" indent="-304724" algn="l">
              <a:lnSpc>
                <a:spcPct val="90000"/>
              </a:lnSpc>
              <a:spcBef>
                <a:spcPts val="533"/>
              </a:spcBef>
              <a:spcAft>
                <a:spcPts val="0"/>
              </a:spcAft>
              <a:buClr>
                <a:schemeClr val="dk1"/>
              </a:buClr>
              <a:buSzPts val="1200"/>
              <a:buNone/>
              <a:defRPr>
                <a:solidFill>
                  <a:schemeClr val="dk1"/>
                </a:solidFill>
              </a:defRPr>
            </a:lvl9pPr>
          </a:lstStyle>
          <a:p>
            <a:endParaRPr/>
          </a:p>
        </p:txBody>
      </p:sp>
    </p:spTree>
    <p:extLst>
      <p:ext uri="{BB962C8B-B14F-4D97-AF65-F5344CB8AC3E}">
        <p14:creationId xmlns:p14="http://schemas.microsoft.com/office/powerpoint/2010/main" val="10119107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37"/>
        <p:cNvGrpSpPr/>
        <p:nvPr/>
      </p:nvGrpSpPr>
      <p:grpSpPr>
        <a:xfrm>
          <a:off x="0" y="0"/>
          <a:ext cx="0" cy="0"/>
          <a:chOff x="0" y="0"/>
          <a:chExt cx="0" cy="0"/>
        </a:xfrm>
      </p:grpSpPr>
      <p:sp>
        <p:nvSpPr>
          <p:cNvPr id="2838" name="Google Shape;2838;p407"/>
          <p:cNvSpPr txBox="1">
            <a:spLocks noGrp="1"/>
          </p:cNvSpPr>
          <p:nvPr>
            <p:ph type="title"/>
          </p:nvPr>
        </p:nvSpPr>
        <p:spPr>
          <a:xfrm>
            <a:off x="415492" y="190733"/>
            <a:ext cx="11357841"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39" name="Google Shape;2839;p407"/>
          <p:cNvSpPr txBox="1">
            <a:spLocks noGrp="1"/>
          </p:cNvSpPr>
          <p:nvPr>
            <p:ph type="sldNum" idx="12"/>
          </p:nvPr>
        </p:nvSpPr>
        <p:spPr>
          <a:xfrm>
            <a:off x="11293669" y="6217623"/>
            <a:ext cx="731409"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75001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8 Content A - Basic White 1">
  <p:cSld name="8 Content A - Basic White 1">
    <p:bg>
      <p:bgPr>
        <a:solidFill>
          <a:srgbClr val="FFFFFF"/>
        </a:solidFill>
        <a:effectLst/>
      </p:bgPr>
    </p:bg>
    <p:spTree>
      <p:nvGrpSpPr>
        <p:cNvPr id="1" name="Shape 2840"/>
        <p:cNvGrpSpPr/>
        <p:nvPr/>
      </p:nvGrpSpPr>
      <p:grpSpPr>
        <a:xfrm>
          <a:off x="0" y="0"/>
          <a:ext cx="0" cy="0"/>
          <a:chOff x="0" y="0"/>
          <a:chExt cx="0" cy="0"/>
        </a:xfrm>
      </p:grpSpPr>
      <p:sp>
        <p:nvSpPr>
          <p:cNvPr id="2841" name="Google Shape;2841;p408"/>
          <p:cNvSpPr txBox="1">
            <a:spLocks noGrp="1"/>
          </p:cNvSpPr>
          <p:nvPr>
            <p:ph type="title"/>
          </p:nvPr>
        </p:nvSpPr>
        <p:spPr>
          <a:xfrm>
            <a:off x="749237"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1100"/>
              <a:buFont typeface="DM Sans Medium"/>
              <a:buNone/>
              <a:defRPr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2842" name="Google Shape;2842;p408"/>
          <p:cNvSpPr txBox="1">
            <a:spLocks noGrp="1"/>
          </p:cNvSpPr>
          <p:nvPr>
            <p:ph type="subTitle" idx="1"/>
          </p:nvPr>
        </p:nvSpPr>
        <p:spPr>
          <a:xfrm>
            <a:off x="764801" y="1174703"/>
            <a:ext cx="10659223" cy="58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100"/>
              <a:buFont typeface="DM Sans Medium"/>
              <a:buNone/>
              <a:defRPr>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43" name="Google Shape;2843;p408"/>
          <p:cNvSpPr txBox="1">
            <a:spLocks noGrp="1"/>
          </p:cNvSpPr>
          <p:nvPr>
            <p:ph type="body" idx="2"/>
          </p:nvPr>
        </p:nvSpPr>
        <p:spPr>
          <a:xfrm>
            <a:off x="761802" y="1988833"/>
            <a:ext cx="10659223" cy="4150000"/>
          </a:xfrm>
          <a:prstGeom prst="rect">
            <a:avLst/>
          </a:prstGeom>
          <a:noFill/>
          <a:ln>
            <a:noFill/>
          </a:ln>
        </p:spPr>
        <p:txBody>
          <a:bodyPr spcFirstLastPara="1" wrap="square" lIns="0" tIns="0" rIns="0" bIns="0" anchor="t" anchorCtr="0">
            <a:noAutofit/>
          </a:bodyPr>
          <a:lstStyle>
            <a:lvl1pPr marL="609448" marR="0" lvl="0" indent="-397834" algn="l">
              <a:lnSpc>
                <a:spcPct val="115000"/>
              </a:lnSpc>
              <a:spcBef>
                <a:spcPts val="1066"/>
              </a:spcBef>
              <a:spcAft>
                <a:spcPts val="0"/>
              </a:spcAft>
              <a:buClr>
                <a:schemeClr val="accent1"/>
              </a:buClr>
              <a:buSzPts val="1100"/>
              <a:buFont typeface="DM Sans"/>
              <a:buChar char="•"/>
              <a:defRPr i="0" u="none" strike="noStrike" cap="none">
                <a:solidFill>
                  <a:schemeClr val="dk1"/>
                </a:solidFill>
                <a:latin typeface="DM Sans"/>
                <a:ea typeface="DM Sans"/>
                <a:cs typeface="DM Sans"/>
                <a:sym typeface="DM Sans"/>
              </a:defRPr>
            </a:lvl1pPr>
            <a:lvl2pPr marL="1218895" marR="0" lvl="1" indent="-397834" algn="l">
              <a:lnSpc>
                <a:spcPct val="115000"/>
              </a:lnSpc>
              <a:spcBef>
                <a:spcPts val="533"/>
              </a:spcBef>
              <a:spcAft>
                <a:spcPts val="0"/>
              </a:spcAft>
              <a:buClr>
                <a:schemeClr val="accent4"/>
              </a:buClr>
              <a:buSzPts val="1100"/>
              <a:buFont typeface="DM Sans"/>
              <a:buChar char="•"/>
              <a:defRPr i="0" u="none" strike="noStrike" cap="none">
                <a:solidFill>
                  <a:schemeClr val="dk1"/>
                </a:solidFill>
                <a:latin typeface="DM Sans"/>
                <a:ea typeface="DM Sans"/>
                <a:cs typeface="DM Sans"/>
                <a:sym typeface="DM Sans"/>
              </a:defRPr>
            </a:lvl2pPr>
            <a:lvl3pPr marL="1828343" marR="0" lvl="2"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2437790" marR="0" lvl="3"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3047238" marR="0" lvl="4"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3656686" marR="0" lvl="5"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4266133" marR="0" lvl="6"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4875581" marR="0" lvl="7"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5485028" marR="0" lvl="8"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2844" name="Google Shape;2844;p408"/>
          <p:cNvSpPr txBox="1">
            <a:spLocks noGrp="1"/>
          </p:cNvSpPr>
          <p:nvPr>
            <p:ph type="sldNum" idx="12"/>
          </p:nvPr>
        </p:nvSpPr>
        <p:spPr>
          <a:xfrm>
            <a:off x="11097556"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71288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 Content A - Basic 3">
  <p:cSld name="7 Content A - Basic 3">
    <p:spTree>
      <p:nvGrpSpPr>
        <p:cNvPr id="1" name="Shape 2845"/>
        <p:cNvGrpSpPr/>
        <p:nvPr/>
      </p:nvGrpSpPr>
      <p:grpSpPr>
        <a:xfrm>
          <a:off x="0" y="0"/>
          <a:ext cx="0" cy="0"/>
          <a:chOff x="0" y="0"/>
          <a:chExt cx="0" cy="0"/>
        </a:xfrm>
      </p:grpSpPr>
      <p:sp>
        <p:nvSpPr>
          <p:cNvPr id="2846" name="Google Shape;2846;p409"/>
          <p:cNvSpPr txBox="1">
            <a:spLocks noGrp="1"/>
          </p:cNvSpPr>
          <p:nvPr>
            <p:ph type="subTitle" idx="1"/>
          </p:nvPr>
        </p:nvSpPr>
        <p:spPr>
          <a:xfrm>
            <a:off x="764809" y="1174701"/>
            <a:ext cx="10659223" cy="58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Char char="•"/>
              <a:defRPr sz="2399">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47" name="Google Shape;2847;p409"/>
          <p:cNvSpPr txBox="1">
            <a:spLocks noGrp="1"/>
          </p:cNvSpPr>
          <p:nvPr>
            <p:ph type="body" idx="2"/>
          </p:nvPr>
        </p:nvSpPr>
        <p:spPr>
          <a:xfrm>
            <a:off x="761810" y="1988833"/>
            <a:ext cx="10659223" cy="4150000"/>
          </a:xfrm>
          <a:prstGeom prst="rect">
            <a:avLst/>
          </a:prstGeom>
          <a:noFill/>
          <a:ln>
            <a:noFill/>
          </a:ln>
        </p:spPr>
        <p:txBody>
          <a:bodyPr spcFirstLastPara="1" wrap="square" lIns="68575" tIns="34275" rIns="68575" bIns="34275" anchor="t" anchorCtr="0">
            <a:normAutofit/>
          </a:bodyPr>
          <a:lstStyle>
            <a:lvl1pPr marL="609448" lvl="0" indent="-482479" algn="l">
              <a:lnSpc>
                <a:spcPct val="100000"/>
              </a:lnSpc>
              <a:spcBef>
                <a:spcPts val="0"/>
              </a:spcBef>
              <a:spcAft>
                <a:spcPts val="0"/>
              </a:spcAft>
              <a:buSzPts val="2100"/>
              <a:buChar char="•"/>
              <a:defRPr/>
            </a:lvl1pPr>
            <a:lvl2pPr marL="1218895" lvl="1" indent="-423228" algn="l">
              <a:lnSpc>
                <a:spcPct val="100000"/>
              </a:lnSpc>
              <a:spcBef>
                <a:spcPts val="0"/>
              </a:spcBef>
              <a:spcAft>
                <a:spcPts val="0"/>
              </a:spcAft>
              <a:buSzPts val="1400"/>
              <a:buChar char="•"/>
              <a:defRPr/>
            </a:lvl2pPr>
            <a:lvl3pPr marL="1828343" lvl="2" indent="-423228" algn="l">
              <a:lnSpc>
                <a:spcPct val="100000"/>
              </a:lnSpc>
              <a:spcBef>
                <a:spcPts val="0"/>
              </a:spcBef>
              <a:spcAft>
                <a:spcPts val="0"/>
              </a:spcAft>
              <a:buSzPts val="1400"/>
              <a:buChar char="•"/>
              <a:defRPr/>
            </a:lvl3pPr>
            <a:lvl4pPr marL="2437790" lvl="3" indent="-423228" algn="l">
              <a:lnSpc>
                <a:spcPct val="100000"/>
              </a:lnSpc>
              <a:spcBef>
                <a:spcPts val="0"/>
              </a:spcBef>
              <a:spcAft>
                <a:spcPts val="0"/>
              </a:spcAft>
              <a:buSzPts val="1400"/>
              <a:buChar char="•"/>
              <a:defRPr/>
            </a:lvl4pPr>
            <a:lvl5pPr marL="3047238" lvl="4" indent="-423228" algn="l">
              <a:lnSpc>
                <a:spcPct val="100000"/>
              </a:lnSpc>
              <a:spcBef>
                <a:spcPts val="0"/>
              </a:spcBef>
              <a:spcAft>
                <a:spcPts val="0"/>
              </a:spcAft>
              <a:buSzPts val="1400"/>
              <a:buChar char="•"/>
              <a:defRPr/>
            </a:lvl5pPr>
            <a:lvl6pPr marL="3656686" lvl="5" indent="-304724" algn="l">
              <a:lnSpc>
                <a:spcPct val="100000"/>
              </a:lnSpc>
              <a:spcBef>
                <a:spcPts val="0"/>
              </a:spcBef>
              <a:spcAft>
                <a:spcPts val="0"/>
              </a:spcAft>
              <a:buSzPts val="1100"/>
              <a:buNone/>
              <a:defRPr/>
            </a:lvl6pPr>
            <a:lvl7pPr marL="4266133" lvl="6" indent="-304724" algn="l">
              <a:lnSpc>
                <a:spcPct val="100000"/>
              </a:lnSpc>
              <a:spcBef>
                <a:spcPts val="0"/>
              </a:spcBef>
              <a:spcAft>
                <a:spcPts val="0"/>
              </a:spcAft>
              <a:buSzPts val="1100"/>
              <a:buNone/>
              <a:defRPr/>
            </a:lvl7pPr>
            <a:lvl8pPr marL="4875581" lvl="7" indent="-304724" algn="l">
              <a:lnSpc>
                <a:spcPct val="100000"/>
              </a:lnSpc>
              <a:spcBef>
                <a:spcPts val="0"/>
              </a:spcBef>
              <a:spcAft>
                <a:spcPts val="0"/>
              </a:spcAft>
              <a:buSzPts val="1100"/>
              <a:buNone/>
              <a:defRPr/>
            </a:lvl8pPr>
            <a:lvl9pPr marL="5485028" lvl="8" indent="-304724" algn="l">
              <a:lnSpc>
                <a:spcPct val="100000"/>
              </a:lnSpc>
              <a:spcBef>
                <a:spcPts val="0"/>
              </a:spcBef>
              <a:spcAft>
                <a:spcPts val="0"/>
              </a:spcAft>
              <a:buSzPts val="1100"/>
              <a:buNone/>
              <a:defRPr/>
            </a:lvl9pPr>
          </a:lstStyle>
          <a:p>
            <a:endParaRPr/>
          </a:p>
        </p:txBody>
      </p:sp>
      <p:sp>
        <p:nvSpPr>
          <p:cNvPr id="2848" name="Google Shape;2848;p409"/>
          <p:cNvSpPr txBox="1">
            <a:spLocks noGrp="1"/>
          </p:cNvSpPr>
          <p:nvPr>
            <p:ph type="title"/>
          </p:nvPr>
        </p:nvSpPr>
        <p:spPr>
          <a:xfrm>
            <a:off x="609600" y="365125"/>
            <a:ext cx="10810784" cy="8096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467887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49"/>
        <p:cNvGrpSpPr/>
        <p:nvPr/>
      </p:nvGrpSpPr>
      <p:grpSpPr>
        <a:xfrm>
          <a:off x="0" y="0"/>
          <a:ext cx="0" cy="0"/>
          <a:chOff x="0" y="0"/>
          <a:chExt cx="0" cy="0"/>
        </a:xfrm>
      </p:grpSpPr>
      <p:sp>
        <p:nvSpPr>
          <p:cNvPr id="2850" name="Google Shape;2850;p410"/>
          <p:cNvSpPr txBox="1">
            <a:spLocks noGrp="1"/>
          </p:cNvSpPr>
          <p:nvPr>
            <p:ph type="title"/>
          </p:nvPr>
        </p:nvSpPr>
        <p:spPr>
          <a:xfrm>
            <a:off x="415492" y="593367"/>
            <a:ext cx="11357841" cy="76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51" name="Google Shape;2851;p410"/>
          <p:cNvSpPr txBox="1">
            <a:spLocks noGrp="1"/>
          </p:cNvSpPr>
          <p:nvPr>
            <p:ph type="body" idx="1"/>
          </p:nvPr>
        </p:nvSpPr>
        <p:spPr>
          <a:xfrm>
            <a:off x="415492" y="1536633"/>
            <a:ext cx="11357841" cy="45552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SzPts val="1100"/>
              <a:buNone/>
              <a:defRPr/>
            </a:lvl1pPr>
            <a:lvl2pPr marL="1218895" lvl="1" indent="-304724" algn="l">
              <a:lnSpc>
                <a:spcPct val="100000"/>
              </a:lnSpc>
              <a:spcBef>
                <a:spcPts val="0"/>
              </a:spcBef>
              <a:spcAft>
                <a:spcPts val="0"/>
              </a:spcAft>
              <a:buSzPts val="1100"/>
              <a:buNone/>
              <a:defRPr/>
            </a:lvl2pPr>
            <a:lvl3pPr marL="1828343" lvl="2" indent="-304724" algn="l">
              <a:lnSpc>
                <a:spcPct val="100000"/>
              </a:lnSpc>
              <a:spcBef>
                <a:spcPts val="0"/>
              </a:spcBef>
              <a:spcAft>
                <a:spcPts val="0"/>
              </a:spcAft>
              <a:buSzPts val="1100"/>
              <a:buNone/>
              <a:defRPr/>
            </a:lvl3pPr>
            <a:lvl4pPr marL="2437790" lvl="3" indent="-304724" algn="l">
              <a:lnSpc>
                <a:spcPct val="100000"/>
              </a:lnSpc>
              <a:spcBef>
                <a:spcPts val="0"/>
              </a:spcBef>
              <a:spcAft>
                <a:spcPts val="0"/>
              </a:spcAft>
              <a:buSzPts val="1100"/>
              <a:buNone/>
              <a:defRPr/>
            </a:lvl4pPr>
            <a:lvl5pPr marL="3047238" lvl="4" indent="-304724" algn="l">
              <a:lnSpc>
                <a:spcPct val="100000"/>
              </a:lnSpc>
              <a:spcBef>
                <a:spcPts val="0"/>
              </a:spcBef>
              <a:spcAft>
                <a:spcPts val="0"/>
              </a:spcAft>
              <a:buSzPts val="1100"/>
              <a:buNone/>
              <a:defRPr/>
            </a:lvl5pPr>
            <a:lvl6pPr marL="3656686" lvl="5" indent="-304724" algn="l">
              <a:lnSpc>
                <a:spcPct val="100000"/>
              </a:lnSpc>
              <a:spcBef>
                <a:spcPts val="0"/>
              </a:spcBef>
              <a:spcAft>
                <a:spcPts val="0"/>
              </a:spcAft>
              <a:buSzPts val="1100"/>
              <a:buNone/>
              <a:defRPr/>
            </a:lvl6pPr>
            <a:lvl7pPr marL="4266133" lvl="6" indent="-304724" algn="l">
              <a:lnSpc>
                <a:spcPct val="100000"/>
              </a:lnSpc>
              <a:spcBef>
                <a:spcPts val="0"/>
              </a:spcBef>
              <a:spcAft>
                <a:spcPts val="0"/>
              </a:spcAft>
              <a:buSzPts val="1100"/>
              <a:buNone/>
              <a:defRPr/>
            </a:lvl7pPr>
            <a:lvl8pPr marL="4875581" lvl="7" indent="-304724" algn="l">
              <a:lnSpc>
                <a:spcPct val="100000"/>
              </a:lnSpc>
              <a:spcBef>
                <a:spcPts val="0"/>
              </a:spcBef>
              <a:spcAft>
                <a:spcPts val="0"/>
              </a:spcAft>
              <a:buSzPts val="1100"/>
              <a:buNone/>
              <a:defRPr/>
            </a:lvl8pPr>
            <a:lvl9pPr marL="5485028" lvl="8" indent="-304724" algn="l">
              <a:lnSpc>
                <a:spcPct val="100000"/>
              </a:lnSpc>
              <a:spcBef>
                <a:spcPts val="0"/>
              </a:spcBef>
              <a:spcAft>
                <a:spcPts val="0"/>
              </a:spcAft>
              <a:buSzPts val="1100"/>
              <a:buNone/>
              <a:defRPr/>
            </a:lvl9pPr>
          </a:lstStyle>
          <a:p>
            <a:endParaRPr/>
          </a:p>
        </p:txBody>
      </p:sp>
      <p:sp>
        <p:nvSpPr>
          <p:cNvPr id="2852" name="Google Shape;2852;p410"/>
          <p:cNvSpPr txBox="1">
            <a:spLocks noGrp="1"/>
          </p:cNvSpPr>
          <p:nvPr>
            <p:ph type="sldNum" idx="12"/>
          </p:nvPr>
        </p:nvSpPr>
        <p:spPr>
          <a:xfrm>
            <a:off x="11293669" y="6217623"/>
            <a:ext cx="731409" cy="524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604339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mp; Subtitle Only - Dark">
  <p:cSld name="Title &amp; Subtitle Only - Dark">
    <p:spTree>
      <p:nvGrpSpPr>
        <p:cNvPr id="1" name="Shape 2853"/>
        <p:cNvGrpSpPr/>
        <p:nvPr/>
      </p:nvGrpSpPr>
      <p:grpSpPr>
        <a:xfrm>
          <a:off x="0" y="0"/>
          <a:ext cx="0" cy="0"/>
          <a:chOff x="0" y="0"/>
          <a:chExt cx="0" cy="0"/>
        </a:xfrm>
      </p:grpSpPr>
      <p:sp>
        <p:nvSpPr>
          <p:cNvPr id="2854" name="Google Shape;2854;p411"/>
          <p:cNvSpPr txBox="1">
            <a:spLocks noGrp="1"/>
          </p:cNvSpPr>
          <p:nvPr>
            <p:ph type="title"/>
          </p:nvPr>
        </p:nvSpPr>
        <p:spPr>
          <a:xfrm>
            <a:off x="731328" y="539496"/>
            <a:ext cx="10723207" cy="5852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55" name="Google Shape;2855;p411"/>
          <p:cNvSpPr txBox="1">
            <a:spLocks noGrp="1"/>
          </p:cNvSpPr>
          <p:nvPr>
            <p:ph type="sldNum" idx="12"/>
          </p:nvPr>
        </p:nvSpPr>
        <p:spPr>
          <a:xfrm>
            <a:off x="10726826" y="6483271"/>
            <a:ext cx="365505" cy="1832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56" name="Google Shape;2856;p411"/>
          <p:cNvSpPr txBox="1">
            <a:spLocks noGrp="1"/>
          </p:cNvSpPr>
          <p:nvPr>
            <p:ph type="body" idx="1"/>
          </p:nvPr>
        </p:nvSpPr>
        <p:spPr>
          <a:xfrm>
            <a:off x="731328" y="1179576"/>
            <a:ext cx="10723207" cy="585200"/>
          </a:xfrm>
          <a:prstGeom prst="rect">
            <a:avLst/>
          </a:prstGeom>
          <a:noFill/>
          <a:ln>
            <a:noFill/>
          </a:ln>
        </p:spPr>
        <p:txBody>
          <a:bodyPr spcFirstLastPara="1" wrap="square" lIns="0" tIns="0" rIns="0" bIns="0" anchor="ctr" anchorCtr="0">
            <a:normAutofit/>
          </a:bodyPr>
          <a:lstStyle>
            <a:lvl1pPr marL="609448" lvl="0" indent="-304724"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1218895" lvl="1" indent="-304724" algn="l">
              <a:lnSpc>
                <a:spcPct val="90000"/>
              </a:lnSpc>
              <a:spcBef>
                <a:spcPts val="533"/>
              </a:spcBef>
              <a:spcAft>
                <a:spcPts val="0"/>
              </a:spcAft>
              <a:buSzPts val="1400"/>
              <a:buNone/>
              <a:defRPr/>
            </a:lvl2pPr>
            <a:lvl3pPr marL="1828343" lvl="2" indent="-304724" algn="l">
              <a:lnSpc>
                <a:spcPct val="90000"/>
              </a:lnSpc>
              <a:spcBef>
                <a:spcPts val="533"/>
              </a:spcBef>
              <a:spcAft>
                <a:spcPts val="0"/>
              </a:spcAft>
              <a:buSzPts val="1400"/>
              <a:buNone/>
              <a:defRPr/>
            </a:lvl3pPr>
            <a:lvl4pPr marL="2437790" lvl="3" indent="-304724" algn="l">
              <a:lnSpc>
                <a:spcPct val="90000"/>
              </a:lnSpc>
              <a:spcBef>
                <a:spcPts val="533"/>
              </a:spcBef>
              <a:spcAft>
                <a:spcPts val="0"/>
              </a:spcAft>
              <a:buSzPts val="1400"/>
              <a:buNone/>
              <a:defRPr/>
            </a:lvl4pPr>
            <a:lvl5pPr marL="3047238" lvl="4" indent="-304724" algn="l">
              <a:lnSpc>
                <a:spcPct val="90000"/>
              </a:lnSpc>
              <a:spcBef>
                <a:spcPts val="533"/>
              </a:spcBef>
              <a:spcAft>
                <a:spcPts val="0"/>
              </a:spcAft>
              <a:buSzPts val="1400"/>
              <a:buNone/>
              <a:defRPr/>
            </a:lvl5pPr>
            <a:lvl6pPr marL="3656686" lvl="5" indent="-304724" algn="l">
              <a:lnSpc>
                <a:spcPct val="90000"/>
              </a:lnSpc>
              <a:spcBef>
                <a:spcPts val="533"/>
              </a:spcBef>
              <a:spcAft>
                <a:spcPts val="0"/>
              </a:spcAft>
              <a:buClr>
                <a:schemeClr val="lt1"/>
              </a:buClr>
              <a:buSzPts val="1400"/>
              <a:buNone/>
              <a:defRPr/>
            </a:lvl6pPr>
            <a:lvl7pPr marL="4266133" lvl="6" indent="-304724" algn="l">
              <a:lnSpc>
                <a:spcPct val="90000"/>
              </a:lnSpc>
              <a:spcBef>
                <a:spcPts val="533"/>
              </a:spcBef>
              <a:spcAft>
                <a:spcPts val="0"/>
              </a:spcAft>
              <a:buClr>
                <a:schemeClr val="lt1"/>
              </a:buClr>
              <a:buSzPts val="1400"/>
              <a:buNone/>
              <a:defRPr/>
            </a:lvl7pPr>
            <a:lvl8pPr marL="4875581" lvl="7" indent="-304724" algn="l">
              <a:lnSpc>
                <a:spcPct val="90000"/>
              </a:lnSpc>
              <a:spcBef>
                <a:spcPts val="533"/>
              </a:spcBef>
              <a:spcAft>
                <a:spcPts val="0"/>
              </a:spcAft>
              <a:buClr>
                <a:schemeClr val="lt1"/>
              </a:buClr>
              <a:buSzPts val="1400"/>
              <a:buNone/>
              <a:defRPr/>
            </a:lvl8pPr>
            <a:lvl9pPr marL="5485028" lvl="8" indent="-304724" algn="l">
              <a:lnSpc>
                <a:spcPct val="90000"/>
              </a:lnSpc>
              <a:spcBef>
                <a:spcPts val="533"/>
              </a:spcBef>
              <a:spcAft>
                <a:spcPts val="0"/>
              </a:spcAft>
              <a:buClr>
                <a:schemeClr val="lt1"/>
              </a:buClr>
              <a:buSzPts val="1400"/>
              <a:buNone/>
              <a:defRPr/>
            </a:lvl9pPr>
          </a:lstStyle>
          <a:p>
            <a:endParaRPr/>
          </a:p>
        </p:txBody>
      </p:sp>
    </p:spTree>
    <p:extLst>
      <p:ext uri="{BB962C8B-B14F-4D97-AF65-F5344CB8AC3E}">
        <p14:creationId xmlns:p14="http://schemas.microsoft.com/office/powerpoint/2010/main" val="15605379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tent E - Power Statement 1">
  <p:cSld name="Content E - Power Statement 1">
    <p:spTree>
      <p:nvGrpSpPr>
        <p:cNvPr id="1" name="Shape 2857"/>
        <p:cNvGrpSpPr/>
        <p:nvPr/>
      </p:nvGrpSpPr>
      <p:grpSpPr>
        <a:xfrm>
          <a:off x="0" y="0"/>
          <a:ext cx="0" cy="0"/>
          <a:chOff x="0" y="0"/>
          <a:chExt cx="0" cy="0"/>
        </a:xfrm>
      </p:grpSpPr>
      <p:sp>
        <p:nvSpPr>
          <p:cNvPr id="2858" name="Google Shape;2858;p412"/>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59" name="Google Shape;2859;p412"/>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048738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Title Slide B - Light 1 1 1 2">
  <p:cSld name="3 Title Slide B - Light 1 1 1 2">
    <p:spTree>
      <p:nvGrpSpPr>
        <p:cNvPr id="1" name="Shape 177"/>
        <p:cNvGrpSpPr/>
        <p:nvPr/>
      </p:nvGrpSpPr>
      <p:grpSpPr>
        <a:xfrm>
          <a:off x="0" y="0"/>
          <a:ext cx="0" cy="0"/>
          <a:chOff x="0" y="0"/>
          <a:chExt cx="0" cy="0"/>
        </a:xfrm>
      </p:grpSpPr>
      <p:pic>
        <p:nvPicPr>
          <p:cNvPr id="178" name="Google Shape;178;p33"/>
          <p:cNvPicPr preferRelativeResize="0"/>
          <p:nvPr/>
        </p:nvPicPr>
        <p:blipFill rotWithShape="1">
          <a:blip r:embed="rId2">
            <a:alphaModFix/>
          </a:blip>
          <a:srcRect/>
          <a:stretch/>
        </p:blipFill>
        <p:spPr>
          <a:xfrm>
            <a:off x="-1" y="0"/>
            <a:ext cx="12185897" cy="6854564"/>
          </a:xfrm>
          <a:prstGeom prst="rect">
            <a:avLst/>
          </a:prstGeom>
          <a:noFill/>
          <a:ln>
            <a:noFill/>
          </a:ln>
        </p:spPr>
      </p:pic>
      <p:sp>
        <p:nvSpPr>
          <p:cNvPr id="179" name="Google Shape;179;p33"/>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80" name="Google Shape;180;p33"/>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1" name="Google Shape;181;p33"/>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182" name="Google Shape;182;p33"/>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183" name="Google Shape;183;p33"/>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184" name="Google Shape;184;p33"/>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p33"/>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 Content A - Basic 3 1">
  <p:cSld name="7 Content A - Basic 3 1">
    <p:spTree>
      <p:nvGrpSpPr>
        <p:cNvPr id="1" name="Shape 2860"/>
        <p:cNvGrpSpPr/>
        <p:nvPr/>
      </p:nvGrpSpPr>
      <p:grpSpPr>
        <a:xfrm>
          <a:off x="0" y="0"/>
          <a:ext cx="0" cy="0"/>
          <a:chOff x="0" y="0"/>
          <a:chExt cx="0" cy="0"/>
        </a:xfrm>
      </p:grpSpPr>
      <p:sp>
        <p:nvSpPr>
          <p:cNvPr id="2861" name="Google Shape;2861;p413"/>
          <p:cNvSpPr txBox="1">
            <a:spLocks noGrp="1"/>
          </p:cNvSpPr>
          <p:nvPr>
            <p:ph type="subTitle" idx="1"/>
          </p:nvPr>
        </p:nvSpPr>
        <p:spPr>
          <a:xfrm>
            <a:off x="764809" y="1174701"/>
            <a:ext cx="10659223" cy="58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Char char="•"/>
              <a:defRPr sz="2399">
                <a:solidFill>
                  <a:srgbClr val="D3B384"/>
                </a:solidFill>
                <a:latin typeface="DM Sans Medium"/>
                <a:ea typeface="DM Sans Medium"/>
                <a:cs typeface="DM Sans Medium"/>
                <a:sym typeface="DM Sans Medium"/>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62" name="Google Shape;2862;p413"/>
          <p:cNvSpPr txBox="1">
            <a:spLocks noGrp="1"/>
          </p:cNvSpPr>
          <p:nvPr>
            <p:ph type="body" idx="2"/>
          </p:nvPr>
        </p:nvSpPr>
        <p:spPr>
          <a:xfrm>
            <a:off x="761808" y="1988833"/>
            <a:ext cx="10659223" cy="4150000"/>
          </a:xfrm>
          <a:prstGeom prst="rect">
            <a:avLst/>
          </a:prstGeom>
          <a:noFill/>
          <a:ln>
            <a:noFill/>
          </a:ln>
        </p:spPr>
        <p:txBody>
          <a:bodyPr spcFirstLastPara="1" wrap="square" lIns="68575" tIns="34275" rIns="68575" bIns="34275" anchor="t" anchorCtr="0">
            <a:normAutofit/>
          </a:bodyPr>
          <a:lstStyle>
            <a:lvl1pPr marL="609448" lvl="0" indent="-482479" algn="l">
              <a:lnSpc>
                <a:spcPct val="100000"/>
              </a:lnSpc>
              <a:spcBef>
                <a:spcPts val="0"/>
              </a:spcBef>
              <a:spcAft>
                <a:spcPts val="0"/>
              </a:spcAft>
              <a:buSzPts val="2100"/>
              <a:buChar char="•"/>
              <a:defRPr/>
            </a:lvl1pPr>
            <a:lvl2pPr marL="1218895" lvl="1" indent="-423228" algn="l">
              <a:lnSpc>
                <a:spcPct val="100000"/>
              </a:lnSpc>
              <a:spcBef>
                <a:spcPts val="0"/>
              </a:spcBef>
              <a:spcAft>
                <a:spcPts val="0"/>
              </a:spcAft>
              <a:buSzPts val="1400"/>
              <a:buChar char="•"/>
              <a:defRPr/>
            </a:lvl2pPr>
            <a:lvl3pPr marL="1828343" lvl="2" indent="-423228" algn="l">
              <a:lnSpc>
                <a:spcPct val="100000"/>
              </a:lnSpc>
              <a:spcBef>
                <a:spcPts val="0"/>
              </a:spcBef>
              <a:spcAft>
                <a:spcPts val="0"/>
              </a:spcAft>
              <a:buSzPts val="1400"/>
              <a:buChar char="•"/>
              <a:defRPr/>
            </a:lvl3pPr>
            <a:lvl4pPr marL="2437790" lvl="3" indent="-423228" algn="l">
              <a:lnSpc>
                <a:spcPct val="100000"/>
              </a:lnSpc>
              <a:spcBef>
                <a:spcPts val="0"/>
              </a:spcBef>
              <a:spcAft>
                <a:spcPts val="0"/>
              </a:spcAft>
              <a:buSzPts val="1400"/>
              <a:buChar char="•"/>
              <a:defRPr/>
            </a:lvl4pPr>
            <a:lvl5pPr marL="3047238" lvl="4" indent="-423228" algn="l">
              <a:lnSpc>
                <a:spcPct val="100000"/>
              </a:lnSpc>
              <a:spcBef>
                <a:spcPts val="0"/>
              </a:spcBef>
              <a:spcAft>
                <a:spcPts val="0"/>
              </a:spcAft>
              <a:buSzPts val="1400"/>
              <a:buChar char="•"/>
              <a:defRPr/>
            </a:lvl5pPr>
            <a:lvl6pPr marL="3656686" lvl="5" indent="-304724" algn="l">
              <a:lnSpc>
                <a:spcPct val="100000"/>
              </a:lnSpc>
              <a:spcBef>
                <a:spcPts val="0"/>
              </a:spcBef>
              <a:spcAft>
                <a:spcPts val="0"/>
              </a:spcAft>
              <a:buSzPts val="1100"/>
              <a:buNone/>
              <a:defRPr/>
            </a:lvl6pPr>
            <a:lvl7pPr marL="4266133" lvl="6" indent="-304724" algn="l">
              <a:lnSpc>
                <a:spcPct val="100000"/>
              </a:lnSpc>
              <a:spcBef>
                <a:spcPts val="0"/>
              </a:spcBef>
              <a:spcAft>
                <a:spcPts val="0"/>
              </a:spcAft>
              <a:buSzPts val="1100"/>
              <a:buNone/>
              <a:defRPr/>
            </a:lvl7pPr>
            <a:lvl8pPr marL="4875581" lvl="7" indent="-304724" algn="l">
              <a:lnSpc>
                <a:spcPct val="100000"/>
              </a:lnSpc>
              <a:spcBef>
                <a:spcPts val="0"/>
              </a:spcBef>
              <a:spcAft>
                <a:spcPts val="0"/>
              </a:spcAft>
              <a:buSzPts val="1100"/>
              <a:buNone/>
              <a:defRPr/>
            </a:lvl8pPr>
            <a:lvl9pPr marL="5485028" lvl="8" indent="-304724" algn="l">
              <a:lnSpc>
                <a:spcPct val="100000"/>
              </a:lnSpc>
              <a:spcBef>
                <a:spcPts val="0"/>
              </a:spcBef>
              <a:spcAft>
                <a:spcPts val="0"/>
              </a:spcAft>
              <a:buSzPts val="1100"/>
              <a:buNone/>
              <a:defRPr/>
            </a:lvl9pPr>
          </a:lstStyle>
          <a:p>
            <a:endParaRPr/>
          </a:p>
        </p:txBody>
      </p:sp>
      <p:sp>
        <p:nvSpPr>
          <p:cNvPr id="2863" name="Google Shape;2863;p413"/>
          <p:cNvSpPr txBox="1">
            <a:spLocks noGrp="1"/>
          </p:cNvSpPr>
          <p:nvPr>
            <p:ph type="title"/>
          </p:nvPr>
        </p:nvSpPr>
        <p:spPr>
          <a:xfrm>
            <a:off x="761226" y="365125"/>
            <a:ext cx="10659223" cy="8096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006831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 Content A - Basic 1 1 1">
  <p:cSld name="7 Content A - Basic 1 1 1">
    <p:bg>
      <p:bgPr>
        <a:solidFill>
          <a:schemeClr val="lt1"/>
        </a:solidFill>
        <a:effectLst/>
      </p:bgPr>
    </p:bg>
    <p:spTree>
      <p:nvGrpSpPr>
        <p:cNvPr id="1" name="Shape 2864"/>
        <p:cNvGrpSpPr/>
        <p:nvPr/>
      </p:nvGrpSpPr>
      <p:grpSpPr>
        <a:xfrm>
          <a:off x="0" y="0"/>
          <a:ext cx="0" cy="0"/>
          <a:chOff x="0" y="0"/>
          <a:chExt cx="0" cy="0"/>
        </a:xfrm>
      </p:grpSpPr>
      <p:sp>
        <p:nvSpPr>
          <p:cNvPr id="2865" name="Google Shape;2865;p414"/>
          <p:cNvSpPr txBox="1">
            <a:spLocks noGrp="1"/>
          </p:cNvSpPr>
          <p:nvPr>
            <p:ph type="title"/>
          </p:nvPr>
        </p:nvSpPr>
        <p:spPr>
          <a:xfrm>
            <a:off x="749237" y="535597"/>
            <a:ext cx="10659223" cy="5836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000"/>
              <a:buFont typeface="DM Sans Medium"/>
              <a:buNone/>
              <a:defRPr sz="39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200"/>
              <a:buNone/>
              <a:defRPr sz="2000"/>
            </a:lvl2pPr>
            <a:lvl3pPr lvl="2" algn="l">
              <a:lnSpc>
                <a:spcPct val="100000"/>
              </a:lnSpc>
              <a:spcBef>
                <a:spcPts val="0"/>
              </a:spcBef>
              <a:spcAft>
                <a:spcPts val="0"/>
              </a:spcAft>
              <a:buSzPts val="1200"/>
              <a:buNone/>
              <a:defRPr sz="2000"/>
            </a:lvl3pPr>
            <a:lvl4pPr lvl="3" algn="l">
              <a:lnSpc>
                <a:spcPct val="100000"/>
              </a:lnSpc>
              <a:spcBef>
                <a:spcPts val="0"/>
              </a:spcBef>
              <a:spcAft>
                <a:spcPts val="0"/>
              </a:spcAft>
              <a:buSzPts val="1200"/>
              <a:buNone/>
              <a:defRPr sz="2000"/>
            </a:lvl4pPr>
            <a:lvl5pPr lvl="4" algn="l">
              <a:lnSpc>
                <a:spcPct val="100000"/>
              </a:lnSpc>
              <a:spcBef>
                <a:spcPts val="0"/>
              </a:spcBef>
              <a:spcAft>
                <a:spcPts val="0"/>
              </a:spcAft>
              <a:buSzPts val="1200"/>
              <a:buNone/>
              <a:defRPr sz="2000"/>
            </a:lvl5pPr>
            <a:lvl6pPr lvl="5" algn="l">
              <a:lnSpc>
                <a:spcPct val="100000"/>
              </a:lnSpc>
              <a:spcBef>
                <a:spcPts val="0"/>
              </a:spcBef>
              <a:spcAft>
                <a:spcPts val="0"/>
              </a:spcAft>
              <a:buSzPts val="1200"/>
              <a:buNone/>
              <a:defRPr sz="2000"/>
            </a:lvl6pPr>
            <a:lvl7pPr lvl="6" algn="l">
              <a:lnSpc>
                <a:spcPct val="100000"/>
              </a:lnSpc>
              <a:spcBef>
                <a:spcPts val="0"/>
              </a:spcBef>
              <a:spcAft>
                <a:spcPts val="0"/>
              </a:spcAft>
              <a:buSzPts val="1200"/>
              <a:buNone/>
              <a:defRPr sz="2000"/>
            </a:lvl7pPr>
            <a:lvl8pPr lvl="7" algn="l">
              <a:lnSpc>
                <a:spcPct val="100000"/>
              </a:lnSpc>
              <a:spcBef>
                <a:spcPts val="0"/>
              </a:spcBef>
              <a:spcAft>
                <a:spcPts val="0"/>
              </a:spcAft>
              <a:buSzPts val="1200"/>
              <a:buNone/>
              <a:defRPr sz="2000"/>
            </a:lvl8pPr>
            <a:lvl9pPr lvl="8" algn="l">
              <a:lnSpc>
                <a:spcPct val="100000"/>
              </a:lnSpc>
              <a:spcBef>
                <a:spcPts val="0"/>
              </a:spcBef>
              <a:spcAft>
                <a:spcPts val="0"/>
              </a:spcAft>
              <a:buSzPts val="1200"/>
              <a:buNone/>
              <a:defRPr sz="2000"/>
            </a:lvl9pPr>
          </a:lstStyle>
          <a:p>
            <a:endParaRPr/>
          </a:p>
        </p:txBody>
      </p:sp>
      <p:sp>
        <p:nvSpPr>
          <p:cNvPr id="2866" name="Google Shape;2866;p414"/>
          <p:cNvSpPr txBox="1">
            <a:spLocks noGrp="1"/>
          </p:cNvSpPr>
          <p:nvPr>
            <p:ph type="subTitle" idx="1"/>
          </p:nvPr>
        </p:nvSpPr>
        <p:spPr>
          <a:xfrm>
            <a:off x="764801" y="1174701"/>
            <a:ext cx="10659223" cy="583600"/>
          </a:xfrm>
          <a:prstGeom prst="rect">
            <a:avLst/>
          </a:prstGeom>
          <a:noFill/>
          <a:ln>
            <a:noFill/>
          </a:ln>
        </p:spPr>
        <p:txBody>
          <a:bodyPr spcFirstLastPara="1" wrap="square" lIns="0" tIns="0" rIns="0" bIns="0" anchor="t" anchorCtr="0">
            <a:noAutofit/>
          </a:bodyPr>
          <a:lstStyle>
            <a:lvl1pPr lvl="0" algn="l">
              <a:lnSpc>
                <a:spcPct val="90000"/>
              </a:lnSpc>
              <a:spcBef>
                <a:spcPts val="1200"/>
              </a:spcBef>
              <a:spcAft>
                <a:spcPts val="0"/>
              </a:spcAft>
              <a:buSzPts val="1800"/>
              <a:buFont typeface="DM Sans Medium"/>
              <a:buNone/>
              <a:defRPr sz="2399">
                <a:solidFill>
                  <a:schemeClr val="accent1"/>
                </a:solidFill>
                <a:latin typeface="DM Sans Medium"/>
                <a:ea typeface="DM Sans Medium"/>
                <a:cs typeface="DM Sans Medium"/>
                <a:sym typeface="DM Sans Medium"/>
              </a:defRPr>
            </a:lvl1pPr>
            <a:lvl2pPr lvl="1" algn="l">
              <a:lnSpc>
                <a:spcPct val="90000"/>
              </a:lnSpc>
              <a:spcBef>
                <a:spcPts val="533"/>
              </a:spcBef>
              <a:spcAft>
                <a:spcPts val="0"/>
              </a:spcAft>
              <a:buSzPts val="1600"/>
              <a:buNone/>
              <a:defRPr/>
            </a:lvl2pPr>
            <a:lvl3pPr lvl="2" algn="l">
              <a:lnSpc>
                <a:spcPct val="90000"/>
              </a:lnSpc>
              <a:spcBef>
                <a:spcPts val="533"/>
              </a:spcBef>
              <a:spcAft>
                <a:spcPts val="0"/>
              </a:spcAft>
              <a:buSzPts val="1200"/>
              <a:buNone/>
              <a:defRPr/>
            </a:lvl3pPr>
            <a:lvl4pPr lvl="3" algn="l">
              <a:lnSpc>
                <a:spcPct val="90000"/>
              </a:lnSpc>
              <a:spcBef>
                <a:spcPts val="533"/>
              </a:spcBef>
              <a:spcAft>
                <a:spcPts val="0"/>
              </a:spcAft>
              <a:buSzPts val="1200"/>
              <a:buNone/>
              <a:defRPr/>
            </a:lvl4pPr>
            <a:lvl5pPr lvl="4" algn="l">
              <a:lnSpc>
                <a:spcPct val="90000"/>
              </a:lnSpc>
              <a:spcBef>
                <a:spcPts val="533"/>
              </a:spcBef>
              <a:spcAft>
                <a:spcPts val="0"/>
              </a:spcAft>
              <a:buSzPts val="1200"/>
              <a:buNone/>
              <a:defRPr/>
            </a:lvl5pPr>
            <a:lvl6pPr lvl="5" algn="l">
              <a:lnSpc>
                <a:spcPct val="90000"/>
              </a:lnSpc>
              <a:spcBef>
                <a:spcPts val="533"/>
              </a:spcBef>
              <a:spcAft>
                <a:spcPts val="0"/>
              </a:spcAft>
              <a:buSzPts val="1200"/>
              <a:buNone/>
              <a:defRPr/>
            </a:lvl6pPr>
            <a:lvl7pPr lvl="6" algn="l">
              <a:lnSpc>
                <a:spcPct val="90000"/>
              </a:lnSpc>
              <a:spcBef>
                <a:spcPts val="533"/>
              </a:spcBef>
              <a:spcAft>
                <a:spcPts val="0"/>
              </a:spcAft>
              <a:buSzPts val="1200"/>
              <a:buNone/>
              <a:defRPr/>
            </a:lvl7pPr>
            <a:lvl8pPr lvl="7" algn="l">
              <a:lnSpc>
                <a:spcPct val="90000"/>
              </a:lnSpc>
              <a:spcBef>
                <a:spcPts val="533"/>
              </a:spcBef>
              <a:spcAft>
                <a:spcPts val="0"/>
              </a:spcAft>
              <a:buSzPts val="1200"/>
              <a:buNone/>
              <a:defRPr/>
            </a:lvl8pPr>
            <a:lvl9pPr lvl="8" algn="l">
              <a:lnSpc>
                <a:spcPct val="90000"/>
              </a:lnSpc>
              <a:spcBef>
                <a:spcPts val="533"/>
              </a:spcBef>
              <a:spcAft>
                <a:spcPts val="0"/>
              </a:spcAft>
              <a:buSzPts val="1200"/>
              <a:buNone/>
              <a:defRPr/>
            </a:lvl9pPr>
          </a:lstStyle>
          <a:p>
            <a:endParaRPr/>
          </a:p>
        </p:txBody>
      </p:sp>
      <p:sp>
        <p:nvSpPr>
          <p:cNvPr id="2867" name="Google Shape;2867;p414"/>
          <p:cNvSpPr txBox="1">
            <a:spLocks noGrp="1"/>
          </p:cNvSpPr>
          <p:nvPr>
            <p:ph type="body" idx="2"/>
          </p:nvPr>
        </p:nvSpPr>
        <p:spPr>
          <a:xfrm>
            <a:off x="761802" y="1988833"/>
            <a:ext cx="10659223" cy="41500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200"/>
              </a:spcBef>
              <a:spcAft>
                <a:spcPts val="0"/>
              </a:spcAft>
              <a:buClr>
                <a:schemeClr val="accent1"/>
              </a:buClr>
              <a:buSzPts val="1800"/>
              <a:buFont typeface="DM Sans"/>
              <a:buChar char="•"/>
              <a:defRPr sz="2399" i="0" u="none" strike="noStrike" cap="none">
                <a:solidFill>
                  <a:schemeClr val="dk1"/>
                </a:solidFill>
                <a:latin typeface="DM Sans"/>
                <a:ea typeface="DM Sans"/>
                <a:cs typeface="DM Sans"/>
                <a:sym typeface="DM Sans"/>
              </a:defRPr>
            </a:lvl1pPr>
            <a:lvl2pPr marL="1218895" marR="0" lvl="1" indent="-431692" algn="l">
              <a:lnSpc>
                <a:spcPct val="115000"/>
              </a:lnSpc>
              <a:spcBef>
                <a:spcPts val="533"/>
              </a:spcBef>
              <a:spcAft>
                <a:spcPts val="0"/>
              </a:spcAft>
              <a:buClr>
                <a:schemeClr val="accent4"/>
              </a:buClr>
              <a:buSzPts val="1500"/>
              <a:buFont typeface="DM Sans"/>
              <a:buChar char="•"/>
              <a:defRPr sz="2000" i="0" u="none" strike="noStrike" cap="none">
                <a:solidFill>
                  <a:schemeClr val="dk1"/>
                </a:solidFill>
                <a:latin typeface="DM Sans"/>
                <a:ea typeface="DM Sans"/>
                <a:cs typeface="DM Sans"/>
                <a:sym typeface="DM Sans"/>
              </a:defRPr>
            </a:lvl2pPr>
            <a:lvl3pPr marL="1828343" marR="0" lvl="2"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2437790" marR="0" lvl="3"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3047238" marR="0" lvl="4"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3656686" marR="0" lvl="5"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4266133" marR="0" lvl="6"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4875581" marR="0" lvl="7"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5485028" marR="0" lvl="8" indent="-406298" algn="l">
              <a:lnSpc>
                <a:spcPct val="115000"/>
              </a:lnSpc>
              <a:spcBef>
                <a:spcPts val="533"/>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2868" name="Google Shape;2868;p414"/>
          <p:cNvSpPr txBox="1">
            <a:spLocks noGrp="1"/>
          </p:cNvSpPr>
          <p:nvPr>
            <p:ph type="sldNum" idx="12"/>
          </p:nvPr>
        </p:nvSpPr>
        <p:spPr>
          <a:xfrm>
            <a:off x="10866352" y="6351635"/>
            <a:ext cx="667026" cy="5248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255389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 Content A - Basic 2 1">
  <p:cSld name="7 Content A - Basic 2 1">
    <p:spTree>
      <p:nvGrpSpPr>
        <p:cNvPr id="1" name="Shape 2869"/>
        <p:cNvGrpSpPr/>
        <p:nvPr/>
      </p:nvGrpSpPr>
      <p:grpSpPr>
        <a:xfrm>
          <a:off x="0" y="0"/>
          <a:ext cx="0" cy="0"/>
          <a:chOff x="0" y="0"/>
          <a:chExt cx="0" cy="0"/>
        </a:xfrm>
      </p:grpSpPr>
      <p:sp>
        <p:nvSpPr>
          <p:cNvPr id="2870" name="Google Shape;2870;p415"/>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871" name="Google Shape;2871;p415"/>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771926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E - Power Statement 3 2">
  <p:cSld name="Content E - Power Statement 3 2">
    <p:bg>
      <p:bgPr>
        <a:solidFill>
          <a:schemeClr val="accent4"/>
        </a:solidFill>
        <a:effectLst/>
      </p:bgPr>
    </p:bg>
    <p:spTree>
      <p:nvGrpSpPr>
        <p:cNvPr id="1" name="Shape 2872"/>
        <p:cNvGrpSpPr/>
        <p:nvPr/>
      </p:nvGrpSpPr>
      <p:grpSpPr>
        <a:xfrm>
          <a:off x="0" y="0"/>
          <a:ext cx="0" cy="0"/>
          <a:chOff x="0" y="0"/>
          <a:chExt cx="0" cy="0"/>
        </a:xfrm>
      </p:grpSpPr>
      <p:sp>
        <p:nvSpPr>
          <p:cNvPr id="2873" name="Google Shape;2873;p416"/>
          <p:cNvSpPr txBox="1">
            <a:spLocks noGrp="1"/>
          </p:cNvSpPr>
          <p:nvPr>
            <p:ph type="title"/>
          </p:nvPr>
        </p:nvSpPr>
        <p:spPr>
          <a:xfrm>
            <a:off x="1675958" y="535625"/>
            <a:ext cx="8836898" cy="5712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latin typeface="DM Sans Medium"/>
                <a:ea typeface="DM Sans Medium"/>
                <a:cs typeface="DM Sans Medium"/>
                <a:sym typeface="DM Sans Medium"/>
              </a:defRPr>
            </a:lvl1pPr>
            <a:lvl2pPr lvl="1">
              <a:spcBef>
                <a:spcPts val="0"/>
              </a:spcBef>
              <a:spcAft>
                <a:spcPts val="0"/>
              </a:spcAft>
              <a:buSzPts val="3600"/>
              <a:buNone/>
              <a:defRPr sz="4799"/>
            </a:lvl2pPr>
            <a:lvl3pPr lvl="2">
              <a:spcBef>
                <a:spcPts val="0"/>
              </a:spcBef>
              <a:spcAft>
                <a:spcPts val="0"/>
              </a:spcAft>
              <a:buSzPts val="3600"/>
              <a:buNone/>
              <a:defRPr sz="4799"/>
            </a:lvl3pPr>
            <a:lvl4pPr lvl="3">
              <a:spcBef>
                <a:spcPts val="0"/>
              </a:spcBef>
              <a:spcAft>
                <a:spcPts val="0"/>
              </a:spcAft>
              <a:buSzPts val="3600"/>
              <a:buNone/>
              <a:defRPr sz="4799"/>
            </a:lvl4pPr>
            <a:lvl5pPr lvl="4">
              <a:spcBef>
                <a:spcPts val="0"/>
              </a:spcBef>
              <a:spcAft>
                <a:spcPts val="0"/>
              </a:spcAft>
              <a:buSzPts val="3600"/>
              <a:buNone/>
              <a:defRPr sz="4799"/>
            </a:lvl5pPr>
            <a:lvl6pPr lvl="5">
              <a:spcBef>
                <a:spcPts val="0"/>
              </a:spcBef>
              <a:spcAft>
                <a:spcPts val="0"/>
              </a:spcAft>
              <a:buSzPts val="3600"/>
              <a:buNone/>
              <a:defRPr sz="4799"/>
            </a:lvl6pPr>
            <a:lvl7pPr lvl="6">
              <a:spcBef>
                <a:spcPts val="0"/>
              </a:spcBef>
              <a:spcAft>
                <a:spcPts val="0"/>
              </a:spcAft>
              <a:buSzPts val="3600"/>
              <a:buNone/>
              <a:defRPr sz="4799"/>
            </a:lvl7pPr>
            <a:lvl8pPr lvl="7">
              <a:spcBef>
                <a:spcPts val="0"/>
              </a:spcBef>
              <a:spcAft>
                <a:spcPts val="0"/>
              </a:spcAft>
              <a:buSzPts val="3600"/>
              <a:buNone/>
              <a:defRPr sz="4799"/>
            </a:lvl8pPr>
            <a:lvl9pPr lvl="8">
              <a:spcBef>
                <a:spcPts val="0"/>
              </a:spcBef>
              <a:spcAft>
                <a:spcPts val="0"/>
              </a:spcAft>
              <a:buSzPts val="3600"/>
              <a:buNone/>
              <a:defRPr sz="4799"/>
            </a:lvl9pPr>
          </a:lstStyle>
          <a:p>
            <a:endParaRPr/>
          </a:p>
        </p:txBody>
      </p:sp>
      <p:sp>
        <p:nvSpPr>
          <p:cNvPr id="2874" name="Google Shape;2874;p416"/>
          <p:cNvSpPr txBox="1">
            <a:spLocks noGrp="1"/>
          </p:cNvSpPr>
          <p:nvPr>
            <p:ph type="sldNum" idx="12"/>
          </p:nvPr>
        </p:nvSpPr>
        <p:spPr>
          <a:xfrm>
            <a:off x="11097556" y="6473300"/>
            <a:ext cx="324316" cy="1864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43392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 Title Slide B - Light 1 2 2">
  <p:cSld name="3 Title Slide B - Light 1 2 2">
    <p:spTree>
      <p:nvGrpSpPr>
        <p:cNvPr id="1" name="Shape 362"/>
        <p:cNvGrpSpPr/>
        <p:nvPr/>
      </p:nvGrpSpPr>
      <p:grpSpPr>
        <a:xfrm>
          <a:off x="0" y="0"/>
          <a:ext cx="0" cy="0"/>
          <a:chOff x="0" y="0"/>
          <a:chExt cx="0" cy="0"/>
        </a:xfrm>
      </p:grpSpPr>
      <p:pic>
        <p:nvPicPr>
          <p:cNvPr id="363" name="Google Shape;363;p58"/>
          <p:cNvPicPr preferRelativeResize="0"/>
          <p:nvPr/>
        </p:nvPicPr>
        <p:blipFill rotWithShape="1">
          <a:blip r:embed="rId2">
            <a:alphaModFix/>
          </a:blip>
          <a:srcRect/>
          <a:stretch/>
        </p:blipFill>
        <p:spPr>
          <a:xfrm>
            <a:off x="189652" y="107575"/>
            <a:ext cx="11993049" cy="6747836"/>
          </a:xfrm>
          <a:prstGeom prst="rect">
            <a:avLst/>
          </a:prstGeom>
          <a:noFill/>
          <a:ln>
            <a:noFill/>
          </a:ln>
        </p:spPr>
      </p:pic>
      <p:cxnSp>
        <p:nvCxnSpPr>
          <p:cNvPr id="364" name="Google Shape;364;p58"/>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365" name="Google Shape;365;p58"/>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366" name="Google Shape;366;p58"/>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367" name="Google Shape;367;p58"/>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368" name="Google Shape;368;p58"/>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526042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 Content A - Basic">
  <p:cSld name="7 Content A - Basic">
    <p:spTree>
      <p:nvGrpSpPr>
        <p:cNvPr id="1" name="Shape 369"/>
        <p:cNvGrpSpPr/>
        <p:nvPr/>
      </p:nvGrpSpPr>
      <p:grpSpPr>
        <a:xfrm>
          <a:off x="0" y="0"/>
          <a:ext cx="0" cy="0"/>
          <a:chOff x="0" y="0"/>
          <a:chExt cx="0" cy="0"/>
        </a:xfrm>
      </p:grpSpPr>
      <p:sp>
        <p:nvSpPr>
          <p:cNvPr id="370" name="Google Shape;370;p59"/>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371" name="Google Shape;371;p59"/>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6991839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Title Slide B - Light 1 2 1">
  <p:cSld name="3 Title Slide B - Light 1 2 1">
    <p:spTree>
      <p:nvGrpSpPr>
        <p:cNvPr id="1" name="Shape 372"/>
        <p:cNvGrpSpPr/>
        <p:nvPr/>
      </p:nvGrpSpPr>
      <p:grpSpPr>
        <a:xfrm>
          <a:off x="0" y="0"/>
          <a:ext cx="0" cy="0"/>
          <a:chOff x="0" y="0"/>
          <a:chExt cx="0" cy="0"/>
        </a:xfrm>
      </p:grpSpPr>
      <p:pic>
        <p:nvPicPr>
          <p:cNvPr id="373" name="Google Shape;373;p60"/>
          <p:cNvPicPr preferRelativeResize="0"/>
          <p:nvPr/>
        </p:nvPicPr>
        <p:blipFill rotWithShape="1">
          <a:blip r:embed="rId2">
            <a:alphaModFix/>
          </a:blip>
          <a:srcRect/>
          <a:stretch/>
        </p:blipFill>
        <p:spPr>
          <a:xfrm>
            <a:off x="1" y="894"/>
            <a:ext cx="12182604" cy="6854500"/>
          </a:xfrm>
          <a:prstGeom prst="rect">
            <a:avLst/>
          </a:prstGeom>
          <a:noFill/>
          <a:ln>
            <a:noFill/>
          </a:ln>
        </p:spPr>
      </p:pic>
      <p:sp>
        <p:nvSpPr>
          <p:cNvPr id="374" name="Google Shape;374;p60"/>
          <p:cNvSpPr txBox="1">
            <a:spLocks noGrp="1"/>
          </p:cNvSpPr>
          <p:nvPr>
            <p:ph type="ctrTitle"/>
          </p:nvPr>
        </p:nvSpPr>
        <p:spPr>
          <a:xfrm>
            <a:off x="609606" y="2292200"/>
            <a:ext cx="4335671"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75" name="Google Shape;375;p60"/>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376" name="Google Shape;376;p60"/>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4126899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Content E - Blank">
  <p:cSld name="Content E - Blank">
    <p:spTree>
      <p:nvGrpSpPr>
        <p:cNvPr id="1" name="Shape 377"/>
        <p:cNvGrpSpPr/>
        <p:nvPr/>
      </p:nvGrpSpPr>
      <p:grpSpPr>
        <a:xfrm>
          <a:off x="0" y="0"/>
          <a:ext cx="0" cy="0"/>
          <a:chOff x="0" y="0"/>
          <a:chExt cx="0" cy="0"/>
        </a:xfrm>
      </p:grpSpPr>
      <p:sp>
        <p:nvSpPr>
          <p:cNvPr id="378" name="Google Shape;378;p61"/>
          <p:cNvSpPr txBox="1"/>
          <p:nvPr/>
        </p:nvSpPr>
        <p:spPr>
          <a:xfrm>
            <a:off x="646568" y="6361501"/>
            <a:ext cx="5377799" cy="410135"/>
          </a:xfrm>
          <a:prstGeom prst="rect">
            <a:avLst/>
          </a:prstGeom>
          <a:noFill/>
          <a:ln>
            <a:noFill/>
          </a:ln>
        </p:spPr>
        <p:txBody>
          <a:bodyPr spcFirstLastPara="1" wrap="square" lIns="121868" tIns="121868" rIns="121868" bIns="121868"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1066" b="0" i="0" u="none" strike="noStrike" cap="none">
                <a:solidFill>
                  <a:schemeClr val="accent5"/>
                </a:solidFill>
                <a:latin typeface="DM Sans"/>
                <a:ea typeface="DM Sans"/>
                <a:cs typeface="DM Sans"/>
                <a:sym typeface="DM Sans"/>
              </a:rPr>
              <a:t>©2024 Databricks Inc. — All rights reserved</a:t>
            </a:r>
            <a:endParaRPr sz="1066" b="0" i="0" u="none" strike="noStrike" cap="none">
              <a:solidFill>
                <a:schemeClr val="accent5"/>
              </a:solidFill>
              <a:latin typeface="DM Sans"/>
              <a:ea typeface="DM Sans"/>
              <a:cs typeface="DM Sans"/>
              <a:sym typeface="DM Sans"/>
            </a:endParaRPr>
          </a:p>
        </p:txBody>
      </p:sp>
      <p:pic>
        <p:nvPicPr>
          <p:cNvPr id="379" name="Google Shape;379;p61"/>
          <p:cNvPicPr preferRelativeResize="0"/>
          <p:nvPr/>
        </p:nvPicPr>
        <p:blipFill rotWithShape="1">
          <a:blip r:embed="rId2">
            <a:alphaModFix/>
          </a:blip>
          <a:srcRect/>
          <a:stretch/>
        </p:blipFill>
        <p:spPr>
          <a:xfrm>
            <a:off x="10665441" y="6473304"/>
            <a:ext cx="186625" cy="186673"/>
          </a:xfrm>
          <a:prstGeom prst="rect">
            <a:avLst/>
          </a:prstGeom>
          <a:noFill/>
          <a:ln>
            <a:noFill/>
          </a:ln>
        </p:spPr>
      </p:pic>
      <p:sp>
        <p:nvSpPr>
          <p:cNvPr id="380" name="Google Shape;380;p61"/>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890428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tent E - Power Statement 3">
  <p:cSld name="Content E - Power Statement 3">
    <p:bg>
      <p:bgPr>
        <a:solidFill>
          <a:schemeClr val="dk1"/>
        </a:solidFill>
        <a:effectLst/>
      </p:bgPr>
    </p:bg>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609625" y="609600"/>
            <a:ext cx="1096954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latin typeface="DM Sans Medium"/>
                <a:ea typeface="DM Sans Medium"/>
                <a:cs typeface="DM Sans Medium"/>
                <a:sym typeface="DM Sans Medium"/>
              </a:defRPr>
            </a:lvl1pPr>
            <a:lvl2pPr lvl="1" algn="l">
              <a:lnSpc>
                <a:spcPct val="100000"/>
              </a:lnSpc>
              <a:spcBef>
                <a:spcPts val="0"/>
              </a:spcBef>
              <a:spcAft>
                <a:spcPts val="0"/>
              </a:spcAft>
              <a:buSzPts val="3600"/>
              <a:buNone/>
              <a:defRPr sz="4799"/>
            </a:lvl2pPr>
            <a:lvl3pPr lvl="2" algn="l">
              <a:lnSpc>
                <a:spcPct val="100000"/>
              </a:lnSpc>
              <a:spcBef>
                <a:spcPts val="0"/>
              </a:spcBef>
              <a:spcAft>
                <a:spcPts val="0"/>
              </a:spcAft>
              <a:buSzPts val="3600"/>
              <a:buNone/>
              <a:defRPr sz="4799"/>
            </a:lvl3pPr>
            <a:lvl4pPr lvl="3" algn="l">
              <a:lnSpc>
                <a:spcPct val="100000"/>
              </a:lnSpc>
              <a:spcBef>
                <a:spcPts val="0"/>
              </a:spcBef>
              <a:spcAft>
                <a:spcPts val="0"/>
              </a:spcAft>
              <a:buSzPts val="3600"/>
              <a:buNone/>
              <a:defRPr sz="4799"/>
            </a:lvl4pPr>
            <a:lvl5pPr lvl="4" algn="l">
              <a:lnSpc>
                <a:spcPct val="100000"/>
              </a:lnSpc>
              <a:spcBef>
                <a:spcPts val="0"/>
              </a:spcBef>
              <a:spcAft>
                <a:spcPts val="0"/>
              </a:spcAft>
              <a:buSzPts val="3600"/>
              <a:buNone/>
              <a:defRPr sz="4799"/>
            </a:lvl5pPr>
            <a:lvl6pPr lvl="5" algn="l">
              <a:lnSpc>
                <a:spcPct val="100000"/>
              </a:lnSpc>
              <a:spcBef>
                <a:spcPts val="0"/>
              </a:spcBef>
              <a:spcAft>
                <a:spcPts val="0"/>
              </a:spcAft>
              <a:buSzPts val="3600"/>
              <a:buNone/>
              <a:defRPr sz="4799"/>
            </a:lvl6pPr>
            <a:lvl7pPr lvl="6" algn="l">
              <a:lnSpc>
                <a:spcPct val="100000"/>
              </a:lnSpc>
              <a:spcBef>
                <a:spcPts val="0"/>
              </a:spcBef>
              <a:spcAft>
                <a:spcPts val="0"/>
              </a:spcAft>
              <a:buSzPts val="3600"/>
              <a:buNone/>
              <a:defRPr sz="4799"/>
            </a:lvl7pPr>
            <a:lvl8pPr lvl="7" algn="l">
              <a:lnSpc>
                <a:spcPct val="100000"/>
              </a:lnSpc>
              <a:spcBef>
                <a:spcPts val="0"/>
              </a:spcBef>
              <a:spcAft>
                <a:spcPts val="0"/>
              </a:spcAft>
              <a:buSzPts val="3600"/>
              <a:buNone/>
              <a:defRPr sz="4799"/>
            </a:lvl8pPr>
            <a:lvl9pPr lvl="8" algn="l">
              <a:lnSpc>
                <a:spcPct val="100000"/>
              </a:lnSpc>
              <a:spcBef>
                <a:spcPts val="0"/>
              </a:spcBef>
              <a:spcAft>
                <a:spcPts val="0"/>
              </a:spcAft>
              <a:buSzPts val="3600"/>
              <a:buNone/>
              <a:defRPr sz="4799"/>
            </a:lvl9pPr>
          </a:lstStyle>
          <a:p>
            <a:endParaRPr/>
          </a:p>
        </p:txBody>
      </p:sp>
      <p:sp>
        <p:nvSpPr>
          <p:cNvPr id="383" name="Google Shape;383;p62"/>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84387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 Content A - Basic">
  <p:cSld name="1_7 Content A - Basic">
    <p:spTree>
      <p:nvGrpSpPr>
        <p:cNvPr id="1" name="Shape 384"/>
        <p:cNvGrpSpPr/>
        <p:nvPr/>
      </p:nvGrpSpPr>
      <p:grpSpPr>
        <a:xfrm>
          <a:off x="0" y="0"/>
          <a:ext cx="0" cy="0"/>
          <a:chOff x="0" y="0"/>
          <a:chExt cx="0" cy="0"/>
        </a:xfrm>
      </p:grpSpPr>
      <p:sp>
        <p:nvSpPr>
          <p:cNvPr id="385" name="Google Shape;385;p63"/>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386" name="Google Shape;386;p63"/>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7" name="Google Shape;387;p63"/>
          <p:cNvSpPr txBox="1">
            <a:spLocks noGrp="1"/>
          </p:cNvSpPr>
          <p:nvPr>
            <p:ph type="body" idx="1"/>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16693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Title Slide B - Light 1 1 1 2 1">
  <p:cSld name="3 Title Slide B - Light 1 1 1 2 1">
    <p:spTree>
      <p:nvGrpSpPr>
        <p:cNvPr id="1" name="Shape 186"/>
        <p:cNvGrpSpPr/>
        <p:nvPr/>
      </p:nvGrpSpPr>
      <p:grpSpPr>
        <a:xfrm>
          <a:off x="0" y="0"/>
          <a:ext cx="0" cy="0"/>
          <a:chOff x="0" y="0"/>
          <a:chExt cx="0" cy="0"/>
        </a:xfrm>
      </p:grpSpPr>
      <p:pic>
        <p:nvPicPr>
          <p:cNvPr id="187" name="Google Shape;187;p34"/>
          <p:cNvPicPr preferRelativeResize="0"/>
          <p:nvPr/>
        </p:nvPicPr>
        <p:blipFill rotWithShape="1">
          <a:blip r:embed="rId2">
            <a:alphaModFix/>
          </a:blip>
          <a:srcRect/>
          <a:stretch/>
        </p:blipFill>
        <p:spPr>
          <a:xfrm>
            <a:off x="-3065" y="0"/>
            <a:ext cx="12188964" cy="6856284"/>
          </a:xfrm>
          <a:prstGeom prst="rect">
            <a:avLst/>
          </a:prstGeom>
          <a:noFill/>
          <a:ln>
            <a:noFill/>
          </a:ln>
        </p:spPr>
      </p:pic>
      <p:sp>
        <p:nvSpPr>
          <p:cNvPr id="188" name="Google Shape;188;p34"/>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89" name="Google Shape;189;p34"/>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0" name="Google Shape;190;p34"/>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191" name="Google Shape;191;p34"/>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192" name="Google Shape;192;p34"/>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193" name="Google Shape;193;p34"/>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194" name="Google Shape;194;p34"/>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 Content A - Basic">
  <p:cSld name="1_7 Content A - Basic">
    <p:spTree>
      <p:nvGrpSpPr>
        <p:cNvPr id="1" name="Shape 388"/>
        <p:cNvGrpSpPr/>
        <p:nvPr/>
      </p:nvGrpSpPr>
      <p:grpSpPr>
        <a:xfrm>
          <a:off x="0" y="0"/>
          <a:ext cx="0" cy="0"/>
          <a:chOff x="0" y="0"/>
          <a:chExt cx="0" cy="0"/>
        </a:xfrm>
      </p:grpSpPr>
      <p:sp>
        <p:nvSpPr>
          <p:cNvPr id="389" name="Google Shape;389;p64"/>
          <p:cNvSpPr txBox="1">
            <a:spLocks noGrp="1"/>
          </p:cNvSpPr>
          <p:nvPr>
            <p:ph type="body" idx="1"/>
          </p:nvPr>
        </p:nvSpPr>
        <p:spPr>
          <a:xfrm>
            <a:off x="761818" y="1988833"/>
            <a:ext cx="10659223" cy="4150000"/>
          </a:xfrm>
          <a:prstGeom prst="rect">
            <a:avLst/>
          </a:prstGeom>
          <a:noFill/>
          <a:ln>
            <a:noFill/>
          </a:ln>
        </p:spPr>
        <p:txBody>
          <a:bodyPr spcFirstLastPara="1" wrap="square" lIns="0" tIns="0" rIns="0" bIns="0" anchor="t" anchorCtr="0">
            <a:noAutofit/>
          </a:bodyPr>
          <a:lstStyle>
            <a:lvl1pPr marL="609448" marR="0" lvl="0" indent="-457086" algn="l">
              <a:lnSpc>
                <a:spcPct val="115000"/>
              </a:lnSpc>
              <a:spcBef>
                <a:spcPts val="1066"/>
              </a:spcBef>
              <a:spcAft>
                <a:spcPts val="0"/>
              </a:spcAft>
              <a:buClr>
                <a:schemeClr val="dk2"/>
              </a:buClr>
              <a:buSzPts val="1800"/>
              <a:buFont typeface="DM Sans"/>
              <a:buChar char="•"/>
              <a:defRPr sz="2399" i="0" u="none" strike="noStrike" cap="none">
                <a:solidFill>
                  <a:schemeClr val="dk2"/>
                </a:solidFill>
                <a:latin typeface="DM Sans"/>
                <a:ea typeface="DM Sans"/>
                <a:cs typeface="DM Sans"/>
                <a:sym typeface="DM Sans"/>
              </a:defRPr>
            </a:lvl1pPr>
            <a:lvl2pPr marL="1218895" marR="0" lvl="1" indent="-431692" algn="l">
              <a:lnSpc>
                <a:spcPct val="115000"/>
              </a:lnSpc>
              <a:spcBef>
                <a:spcPts val="533"/>
              </a:spcBef>
              <a:spcAft>
                <a:spcPts val="0"/>
              </a:spcAft>
              <a:buClr>
                <a:schemeClr val="lt1"/>
              </a:buClr>
              <a:buSzPts val="1500"/>
              <a:buFont typeface="DM Sans"/>
              <a:buChar char="•"/>
              <a:defRPr sz="20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sz="1600" i="0" u="none" strike="noStrike" cap="none">
                <a:solidFill>
                  <a:schemeClr val="lt1"/>
                </a:solidFill>
                <a:latin typeface="DM Sans"/>
                <a:ea typeface="DM Sans"/>
                <a:cs typeface="DM Sans"/>
                <a:sym typeface="DM Sans"/>
              </a:defRPr>
            </a:lvl9pPr>
          </a:lstStyle>
          <a:p>
            <a:endParaRPr/>
          </a:p>
        </p:txBody>
      </p:sp>
      <p:sp>
        <p:nvSpPr>
          <p:cNvPr id="390" name="Google Shape;390;p64"/>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391" name="Google Shape;391;p64"/>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2" name="Google Shape;392;p64"/>
          <p:cNvSpPr txBox="1">
            <a:spLocks noGrp="1"/>
          </p:cNvSpPr>
          <p:nvPr>
            <p:ph type="body" idx="2"/>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40807388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Z - Closing Dark">
  <p:cSld name="Z - Closing Dark">
    <p:spTree>
      <p:nvGrpSpPr>
        <p:cNvPr id="1" name="Shape 393"/>
        <p:cNvGrpSpPr/>
        <p:nvPr/>
      </p:nvGrpSpPr>
      <p:grpSpPr>
        <a:xfrm>
          <a:off x="0" y="0"/>
          <a:ext cx="0" cy="0"/>
          <a:chOff x="0" y="0"/>
          <a:chExt cx="0" cy="0"/>
        </a:xfrm>
      </p:grpSpPr>
      <p:pic>
        <p:nvPicPr>
          <p:cNvPr id="394" name="Google Shape;394;p65"/>
          <p:cNvPicPr preferRelativeResize="0"/>
          <p:nvPr/>
        </p:nvPicPr>
        <p:blipFill rotWithShape="1">
          <a:blip r:embed="rId2">
            <a:alphaModFix/>
          </a:blip>
          <a:srcRect/>
          <a:stretch/>
        </p:blipFill>
        <p:spPr>
          <a:xfrm>
            <a:off x="3021227" y="2819749"/>
            <a:ext cx="6143428" cy="977545"/>
          </a:xfrm>
          <a:prstGeom prst="rect">
            <a:avLst/>
          </a:prstGeom>
          <a:noFill/>
          <a:ln>
            <a:noFill/>
          </a:ln>
        </p:spPr>
      </p:pic>
      <p:sp>
        <p:nvSpPr>
          <p:cNvPr id="395" name="Google Shape;395;p65"/>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83807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Dark Industry: Public">
  <p:cSld name="Dark Industry: Public">
    <p:spTree>
      <p:nvGrpSpPr>
        <p:cNvPr id="1" name="Shape 396"/>
        <p:cNvGrpSpPr/>
        <p:nvPr/>
      </p:nvGrpSpPr>
      <p:grpSpPr>
        <a:xfrm>
          <a:off x="0" y="0"/>
          <a:ext cx="0" cy="0"/>
          <a:chOff x="0" y="0"/>
          <a:chExt cx="0" cy="0"/>
        </a:xfrm>
      </p:grpSpPr>
      <p:pic>
        <p:nvPicPr>
          <p:cNvPr id="397" name="Google Shape;397;p66"/>
          <p:cNvPicPr preferRelativeResize="0"/>
          <p:nvPr/>
        </p:nvPicPr>
        <p:blipFill rotWithShape="1">
          <a:blip r:embed="rId2">
            <a:alphaModFix/>
          </a:blip>
          <a:srcRect/>
          <a:stretch/>
        </p:blipFill>
        <p:spPr>
          <a:xfrm>
            <a:off x="-1" y="0"/>
            <a:ext cx="12185778" cy="6856293"/>
          </a:xfrm>
          <a:prstGeom prst="rect">
            <a:avLst/>
          </a:prstGeom>
          <a:noFill/>
          <a:ln>
            <a:noFill/>
          </a:ln>
        </p:spPr>
      </p:pic>
      <p:sp>
        <p:nvSpPr>
          <p:cNvPr id="398" name="Google Shape;398;p66"/>
          <p:cNvSpPr txBox="1">
            <a:spLocks noGrp="1"/>
          </p:cNvSpPr>
          <p:nvPr>
            <p:ph type="ctrTitle"/>
          </p:nvPr>
        </p:nvSpPr>
        <p:spPr>
          <a:xfrm>
            <a:off x="761808" y="11869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9" name="Google Shape;399;p66"/>
          <p:cNvSpPr txBox="1">
            <a:spLocks noGrp="1"/>
          </p:cNvSpPr>
          <p:nvPr>
            <p:ph type="subTitle" idx="1"/>
          </p:nvPr>
        </p:nvSpPr>
        <p:spPr>
          <a:xfrm>
            <a:off x="761817" y="3835400"/>
            <a:ext cx="6169993" cy="1224400"/>
          </a:xfrm>
          <a:prstGeom prst="rect">
            <a:avLst/>
          </a:prstGeom>
          <a:noFill/>
          <a:ln>
            <a:noFill/>
          </a:ln>
        </p:spPr>
        <p:txBody>
          <a:bodyPr spcFirstLastPara="1" wrap="square" lIns="68575" tIns="0" rIns="0" bIns="0" anchor="t" anchorCtr="0">
            <a:noAutofit/>
          </a:bodyPr>
          <a:lstStyle>
            <a:lvl1pPr lvl="0" algn="l">
              <a:lnSpc>
                <a:spcPct val="100000"/>
              </a:lnSpc>
              <a:spcBef>
                <a:spcPts val="0"/>
              </a:spcBef>
              <a:spcAft>
                <a:spcPts val="0"/>
              </a:spcAft>
              <a:buSzPts val="1100"/>
              <a:buNone/>
              <a:defRPr sz="31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400" name="Google Shape;400;p66"/>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01" name="Google Shape;401;p66"/>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02" name="Google Shape;402;p66"/>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03" name="Google Shape;403;p66"/>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04" name="Google Shape;404;p66"/>
          <p:cNvSpPr txBox="1">
            <a:spLocks noGrp="1"/>
          </p:cNvSpPr>
          <p:nvPr>
            <p:ph type="subTitle" idx="2"/>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38748086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ark Industry: Healthcare">
  <p:cSld name="Dark Industry: Healthcare">
    <p:spTree>
      <p:nvGrpSpPr>
        <p:cNvPr id="1" name="Shape 405"/>
        <p:cNvGrpSpPr/>
        <p:nvPr/>
      </p:nvGrpSpPr>
      <p:grpSpPr>
        <a:xfrm>
          <a:off x="0" y="0"/>
          <a:ext cx="0" cy="0"/>
          <a:chOff x="0" y="0"/>
          <a:chExt cx="0" cy="0"/>
        </a:xfrm>
      </p:grpSpPr>
      <p:pic>
        <p:nvPicPr>
          <p:cNvPr id="406" name="Google Shape;406;p67"/>
          <p:cNvPicPr preferRelativeResize="0"/>
          <p:nvPr/>
        </p:nvPicPr>
        <p:blipFill rotWithShape="1">
          <a:blip r:embed="rId2">
            <a:alphaModFix/>
          </a:blip>
          <a:srcRect/>
          <a:stretch/>
        </p:blipFill>
        <p:spPr>
          <a:xfrm>
            <a:off x="0" y="0"/>
            <a:ext cx="12185778" cy="6856285"/>
          </a:xfrm>
          <a:prstGeom prst="rect">
            <a:avLst/>
          </a:prstGeom>
          <a:noFill/>
          <a:ln>
            <a:noFill/>
          </a:ln>
        </p:spPr>
      </p:pic>
      <p:sp>
        <p:nvSpPr>
          <p:cNvPr id="407" name="Google Shape;407;p67"/>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408" name="Google Shape;408;p67"/>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09" name="Google Shape;409;p67"/>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10" name="Google Shape;410;p67"/>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11" name="Google Shape;411;p67"/>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12" name="Google Shape;412;p67"/>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12644200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ark Industry: Retail">
  <p:cSld name="Dark Industry: Retail">
    <p:spTree>
      <p:nvGrpSpPr>
        <p:cNvPr id="1" name="Shape 413"/>
        <p:cNvGrpSpPr/>
        <p:nvPr/>
      </p:nvGrpSpPr>
      <p:grpSpPr>
        <a:xfrm>
          <a:off x="0" y="0"/>
          <a:ext cx="0" cy="0"/>
          <a:chOff x="0" y="0"/>
          <a:chExt cx="0" cy="0"/>
        </a:xfrm>
      </p:grpSpPr>
      <p:pic>
        <p:nvPicPr>
          <p:cNvPr id="414" name="Google Shape;414;p68"/>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415" name="Google Shape;415;p68"/>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16" name="Google Shape;416;p68"/>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17" name="Google Shape;417;p68"/>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18" name="Google Shape;418;p68"/>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19" name="Google Shape;419;p68"/>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0" name="Google Shape;420;p68"/>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8705039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Dark Industry: Retail 1">
  <p:cSld name="Dark Industry: Retail 1">
    <p:spTree>
      <p:nvGrpSpPr>
        <p:cNvPr id="1" name="Shape 421"/>
        <p:cNvGrpSpPr/>
        <p:nvPr/>
      </p:nvGrpSpPr>
      <p:grpSpPr>
        <a:xfrm>
          <a:off x="0" y="0"/>
          <a:ext cx="0" cy="0"/>
          <a:chOff x="0" y="0"/>
          <a:chExt cx="0" cy="0"/>
        </a:xfrm>
      </p:grpSpPr>
      <p:pic>
        <p:nvPicPr>
          <p:cNvPr id="422" name="Google Shape;422;p69"/>
          <p:cNvPicPr preferRelativeResize="0"/>
          <p:nvPr/>
        </p:nvPicPr>
        <p:blipFill rotWithShape="1">
          <a:blip r:embed="rId2">
            <a:alphaModFix/>
          </a:blip>
          <a:srcRect/>
          <a:stretch/>
        </p:blipFill>
        <p:spPr>
          <a:xfrm>
            <a:off x="-3037" y="1"/>
            <a:ext cx="12188808" cy="6858001"/>
          </a:xfrm>
          <a:prstGeom prst="rect">
            <a:avLst/>
          </a:prstGeom>
          <a:noFill/>
          <a:ln>
            <a:noFill/>
          </a:ln>
        </p:spPr>
      </p:pic>
      <p:cxnSp>
        <p:nvCxnSpPr>
          <p:cNvPr id="423" name="Google Shape;423;p69"/>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24" name="Google Shape;424;p69"/>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25" name="Google Shape;425;p69"/>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26" name="Google Shape;426;p69"/>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27" name="Google Shape;427;p69"/>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28" name="Google Shape;428;p69"/>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9556098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ark Industry: Retail 1 1">
  <p:cSld name="Dark Industry: Retail 1 1">
    <p:spTree>
      <p:nvGrpSpPr>
        <p:cNvPr id="1" name="Shape 429"/>
        <p:cNvGrpSpPr/>
        <p:nvPr/>
      </p:nvGrpSpPr>
      <p:grpSpPr>
        <a:xfrm>
          <a:off x="0" y="0"/>
          <a:ext cx="0" cy="0"/>
          <a:chOff x="0" y="0"/>
          <a:chExt cx="0" cy="0"/>
        </a:xfrm>
      </p:grpSpPr>
      <p:pic>
        <p:nvPicPr>
          <p:cNvPr id="430" name="Google Shape;430;p70"/>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431" name="Google Shape;431;p70"/>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32" name="Google Shape;432;p70"/>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33" name="Google Shape;433;p70"/>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34" name="Google Shape;434;p70"/>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35" name="Google Shape;435;p70"/>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6" name="Google Shape;436;p70"/>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6615074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ark Industry: M&amp;E">
  <p:cSld name="Dark Industry: M&amp;E">
    <p:spTree>
      <p:nvGrpSpPr>
        <p:cNvPr id="1" name="Shape 437"/>
        <p:cNvGrpSpPr/>
        <p:nvPr/>
      </p:nvGrpSpPr>
      <p:grpSpPr>
        <a:xfrm>
          <a:off x="0" y="0"/>
          <a:ext cx="0" cy="0"/>
          <a:chOff x="0" y="0"/>
          <a:chExt cx="0" cy="0"/>
        </a:xfrm>
      </p:grpSpPr>
      <p:pic>
        <p:nvPicPr>
          <p:cNvPr id="438" name="Google Shape;438;p71"/>
          <p:cNvPicPr preferRelativeResize="0"/>
          <p:nvPr/>
        </p:nvPicPr>
        <p:blipFill rotWithShape="1">
          <a:blip r:embed="rId2">
            <a:alphaModFix/>
          </a:blip>
          <a:srcRect/>
          <a:stretch/>
        </p:blipFill>
        <p:spPr>
          <a:xfrm>
            <a:off x="-1" y="0"/>
            <a:ext cx="12185778" cy="6856293"/>
          </a:xfrm>
          <a:prstGeom prst="rect">
            <a:avLst/>
          </a:prstGeom>
          <a:noFill/>
          <a:ln>
            <a:noFill/>
          </a:ln>
        </p:spPr>
      </p:pic>
      <p:cxnSp>
        <p:nvCxnSpPr>
          <p:cNvPr id="439" name="Google Shape;439;p71"/>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40" name="Google Shape;440;p71"/>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41" name="Google Shape;441;p71"/>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42" name="Google Shape;442;p71"/>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43" name="Google Shape;443;p71"/>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4" name="Google Shape;444;p71"/>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26032490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ark Industry: M&amp;E 1">
  <p:cSld name="Dark Industry: M&amp;E 1">
    <p:spTree>
      <p:nvGrpSpPr>
        <p:cNvPr id="1" name="Shape 445"/>
        <p:cNvGrpSpPr/>
        <p:nvPr/>
      </p:nvGrpSpPr>
      <p:grpSpPr>
        <a:xfrm>
          <a:off x="0" y="0"/>
          <a:ext cx="0" cy="0"/>
          <a:chOff x="0" y="0"/>
          <a:chExt cx="0" cy="0"/>
        </a:xfrm>
      </p:grpSpPr>
      <p:pic>
        <p:nvPicPr>
          <p:cNvPr id="446" name="Google Shape;446;p72"/>
          <p:cNvPicPr preferRelativeResize="0"/>
          <p:nvPr/>
        </p:nvPicPr>
        <p:blipFill rotWithShape="1">
          <a:blip r:embed="rId2">
            <a:alphaModFix/>
          </a:blip>
          <a:srcRect/>
          <a:stretch/>
        </p:blipFill>
        <p:spPr>
          <a:xfrm>
            <a:off x="1" y="0"/>
            <a:ext cx="12182604" cy="6854496"/>
          </a:xfrm>
          <a:prstGeom prst="rect">
            <a:avLst/>
          </a:prstGeom>
          <a:noFill/>
          <a:ln>
            <a:noFill/>
          </a:ln>
        </p:spPr>
      </p:pic>
      <p:cxnSp>
        <p:nvCxnSpPr>
          <p:cNvPr id="447" name="Google Shape;447;p72"/>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48" name="Google Shape;448;p72"/>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49" name="Google Shape;449;p72"/>
          <p:cNvPicPr preferRelativeResize="0"/>
          <p:nvPr/>
        </p:nvPicPr>
        <p:blipFill rotWithShape="1">
          <a:blip r:embed="rId3">
            <a:alphaModFix/>
          </a:blip>
          <a:srcRect/>
          <a:stretch/>
        </p:blipFill>
        <p:spPr>
          <a:xfrm>
            <a:off x="761818" y="609607"/>
            <a:ext cx="2556955" cy="406872"/>
          </a:xfrm>
          <a:prstGeom prst="rect">
            <a:avLst/>
          </a:prstGeom>
          <a:noFill/>
          <a:ln>
            <a:noFill/>
          </a:ln>
        </p:spPr>
      </p:pic>
      <p:sp>
        <p:nvSpPr>
          <p:cNvPr id="450" name="Google Shape;450;p72"/>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51" name="Google Shape;451;p72"/>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2" name="Google Shape;452;p72"/>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1503357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 Title Slide B - Light 1 2 3">
  <p:cSld name="3 Title Slide B - Light 1 2 3">
    <p:spTree>
      <p:nvGrpSpPr>
        <p:cNvPr id="1" name="Shape 453"/>
        <p:cNvGrpSpPr/>
        <p:nvPr/>
      </p:nvGrpSpPr>
      <p:grpSpPr>
        <a:xfrm>
          <a:off x="0" y="0"/>
          <a:ext cx="0" cy="0"/>
          <a:chOff x="0" y="0"/>
          <a:chExt cx="0" cy="0"/>
        </a:xfrm>
      </p:grpSpPr>
      <p:cxnSp>
        <p:nvCxnSpPr>
          <p:cNvPr id="454" name="Google Shape;454;p73"/>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55" name="Google Shape;455;p73"/>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56" name="Google Shape;456;p73"/>
          <p:cNvPicPr preferRelativeResize="0"/>
          <p:nvPr/>
        </p:nvPicPr>
        <p:blipFill rotWithShape="1">
          <a:blip r:embed="rId2">
            <a:alphaModFix/>
          </a:blip>
          <a:srcRect/>
          <a:stretch/>
        </p:blipFill>
        <p:spPr>
          <a:xfrm>
            <a:off x="761818" y="609607"/>
            <a:ext cx="2556955" cy="406872"/>
          </a:xfrm>
          <a:prstGeom prst="rect">
            <a:avLst/>
          </a:prstGeom>
          <a:noFill/>
          <a:ln>
            <a:noFill/>
          </a:ln>
        </p:spPr>
      </p:pic>
      <p:sp>
        <p:nvSpPr>
          <p:cNvPr id="457" name="Google Shape;457;p73"/>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
        <p:nvSpPr>
          <p:cNvPr id="458" name="Google Shape;458;p73"/>
          <p:cNvSpPr txBox="1">
            <a:spLocks noGrp="1"/>
          </p:cNvSpPr>
          <p:nvPr>
            <p:ph type="ctrTitle"/>
          </p:nvPr>
        </p:nvSpPr>
        <p:spPr>
          <a:xfrm>
            <a:off x="761808" y="18191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59" name="Google Shape;459;p73"/>
          <p:cNvSpPr txBox="1">
            <a:spLocks noGrp="1"/>
          </p:cNvSpPr>
          <p:nvPr>
            <p:ph type="subTitle" idx="1"/>
          </p:nvPr>
        </p:nvSpPr>
        <p:spPr>
          <a:xfrm>
            <a:off x="761818" y="5756000"/>
            <a:ext cx="5262229" cy="4924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Tree>
    <p:extLst>
      <p:ext uri="{BB962C8B-B14F-4D97-AF65-F5344CB8AC3E}">
        <p14:creationId xmlns:p14="http://schemas.microsoft.com/office/powerpoint/2010/main" val="3380568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Title Slide B - Light 1 1 1 2 1 1">
  <p:cSld name="3 Title Slide B - Light 1 1 1 2 1 1">
    <p:spTree>
      <p:nvGrpSpPr>
        <p:cNvPr id="1" name="Shape 195"/>
        <p:cNvGrpSpPr/>
        <p:nvPr/>
      </p:nvGrpSpPr>
      <p:grpSpPr>
        <a:xfrm>
          <a:off x="0" y="0"/>
          <a:ext cx="0" cy="0"/>
          <a:chOff x="0" y="0"/>
          <a:chExt cx="0" cy="0"/>
        </a:xfrm>
      </p:grpSpPr>
      <p:pic>
        <p:nvPicPr>
          <p:cNvPr id="196" name="Google Shape;196;p35"/>
          <p:cNvPicPr preferRelativeResize="0"/>
          <p:nvPr/>
        </p:nvPicPr>
        <p:blipFill rotWithShape="1">
          <a:blip r:embed="rId2">
            <a:alphaModFix/>
          </a:blip>
          <a:srcRect/>
          <a:stretch/>
        </p:blipFill>
        <p:spPr>
          <a:xfrm>
            <a:off x="-1" y="0"/>
            <a:ext cx="12185897" cy="6854564"/>
          </a:xfrm>
          <a:prstGeom prst="rect">
            <a:avLst/>
          </a:prstGeom>
          <a:noFill/>
          <a:ln>
            <a:noFill/>
          </a:ln>
        </p:spPr>
      </p:pic>
      <p:sp>
        <p:nvSpPr>
          <p:cNvPr id="197" name="Google Shape;197;p35"/>
          <p:cNvSpPr txBox="1">
            <a:spLocks noGrp="1"/>
          </p:cNvSpPr>
          <p:nvPr>
            <p:ph type="ctrTitle"/>
          </p:nvPr>
        </p:nvSpPr>
        <p:spPr>
          <a:xfrm>
            <a:off x="761815" y="1186975"/>
            <a:ext cx="6170700" cy="23877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198" name="Google Shape;198;p35"/>
          <p:cNvSpPr txBox="1">
            <a:spLocks noGrp="1"/>
          </p:cNvSpPr>
          <p:nvPr>
            <p:ph type="subTitle" idx="1"/>
          </p:nvPr>
        </p:nvSpPr>
        <p:spPr>
          <a:xfrm>
            <a:off x="761825" y="3835400"/>
            <a:ext cx="6170100" cy="1224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9" name="Google Shape;199;p35"/>
          <p:cNvPicPr preferRelativeResize="0"/>
          <p:nvPr/>
        </p:nvPicPr>
        <p:blipFill rotWithShape="1">
          <a:blip r:embed="rId3">
            <a:alphaModFix/>
          </a:blip>
          <a:srcRect/>
          <a:stretch/>
        </p:blipFill>
        <p:spPr>
          <a:xfrm>
            <a:off x="761824" y="609599"/>
            <a:ext cx="2557621" cy="405350"/>
          </a:xfrm>
          <a:prstGeom prst="rect">
            <a:avLst/>
          </a:prstGeom>
          <a:noFill/>
          <a:ln>
            <a:noFill/>
          </a:ln>
        </p:spPr>
      </p:pic>
      <p:cxnSp>
        <p:nvCxnSpPr>
          <p:cNvPr id="200" name="Google Shape;200;p35"/>
          <p:cNvCxnSpPr/>
          <p:nvPr/>
        </p:nvCxnSpPr>
        <p:spPr>
          <a:xfrm>
            <a:off x="761825" y="5617267"/>
            <a:ext cx="560400" cy="0"/>
          </a:xfrm>
          <a:prstGeom prst="straightConnector1">
            <a:avLst/>
          </a:prstGeom>
          <a:noFill/>
          <a:ln w="38100" cap="flat" cmpd="sng">
            <a:solidFill>
              <a:srgbClr val="FF6952"/>
            </a:solidFill>
            <a:prstDash val="solid"/>
            <a:round/>
            <a:headEnd type="none" w="sm" len="sm"/>
            <a:tailEnd type="none" w="sm" len="sm"/>
          </a:ln>
        </p:spPr>
      </p:cxnSp>
      <p:sp>
        <p:nvSpPr>
          <p:cNvPr id="201" name="Google Shape;201;p35"/>
          <p:cNvSpPr txBox="1">
            <a:spLocks noGrp="1"/>
          </p:cNvSpPr>
          <p:nvPr>
            <p:ph type="subTitle" idx="2"/>
          </p:nvPr>
        </p:nvSpPr>
        <p:spPr>
          <a:xfrm>
            <a:off x="761825" y="5756000"/>
            <a:ext cx="5262300" cy="492300"/>
          </a:xfrm>
          <a:prstGeom prst="rect">
            <a:avLst/>
          </a:prstGeom>
          <a:noFill/>
          <a:ln>
            <a:noFill/>
          </a:ln>
        </p:spPr>
        <p:txBody>
          <a:bodyPr spcFirstLastPara="1" wrap="square" lIns="0" tIns="0" rIns="0" bIns="0" anchor="t" anchorCtr="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a:endParaRPr/>
          </a:p>
        </p:txBody>
      </p:sp>
      <p:sp>
        <p:nvSpPr>
          <p:cNvPr id="202" name="Google Shape;202;p35"/>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
        <p:nvSpPr>
          <p:cNvPr id="203" name="Google Shape;203;p35"/>
          <p:cNvSpPr/>
          <p:nvPr/>
        </p:nvSpPr>
        <p:spPr>
          <a:xfrm>
            <a:off x="671632" y="6334167"/>
            <a:ext cx="391500" cy="391500"/>
          </a:xfrm>
          <a:prstGeom prst="rect">
            <a:avLst/>
          </a:prstGeom>
          <a:solidFill>
            <a:srgbClr val="FFFFFF"/>
          </a:solidFill>
          <a:ln>
            <a:noFill/>
          </a:ln>
        </p:spPr>
        <p:txBody>
          <a:bodyPr spcFirstLastPara="1" wrap="square" lIns="121875" tIns="121875" rIns="121875" bIns="121875" anchor="ctr" anchorCtr="0">
            <a:noAutofit/>
          </a:bodyPr>
          <a:lstStyle/>
          <a:p>
            <a:pPr marL="0" lvl="0" indent="0" algn="ctr" rtl="0">
              <a:spcBef>
                <a:spcPts val="0"/>
              </a:spcBef>
              <a:spcAft>
                <a:spcPts val="0"/>
              </a:spcAft>
              <a:buNone/>
            </a:pPr>
            <a:endParaRPr sz="1900">
              <a:latin typeface="DM Sans"/>
              <a:ea typeface="DM Sans"/>
              <a:cs typeface="DM Sans"/>
              <a:sym typeface="DM San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 Title Slide B - Dark">
  <p:cSld name="3 Title Slide B - Dark">
    <p:spTree>
      <p:nvGrpSpPr>
        <p:cNvPr id="1" name="Shape 460"/>
        <p:cNvGrpSpPr/>
        <p:nvPr/>
      </p:nvGrpSpPr>
      <p:grpSpPr>
        <a:xfrm>
          <a:off x="0" y="0"/>
          <a:ext cx="0" cy="0"/>
          <a:chOff x="0" y="0"/>
          <a:chExt cx="0" cy="0"/>
        </a:xfrm>
      </p:grpSpPr>
      <p:sp>
        <p:nvSpPr>
          <p:cNvPr id="461" name="Google Shape;461;p74"/>
          <p:cNvSpPr/>
          <p:nvPr/>
        </p:nvSpPr>
        <p:spPr>
          <a:xfrm>
            <a:off x="6943374" y="-1"/>
            <a:ext cx="2167201" cy="6858001"/>
          </a:xfrm>
          <a:custGeom>
            <a:avLst/>
            <a:gdLst/>
            <a:ahLst/>
            <a:cxnLst/>
            <a:rect l="l" t="t" r="r" b="b"/>
            <a:pathLst>
              <a:path w="2167765" h="6858001" extrusionOk="0">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spcFirstLastPara="1" wrap="square" lIns="91410" tIns="45688" rIns="91410" bIns="45688"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466" b="0" i="0" u="none" strike="noStrike" cap="none">
              <a:solidFill>
                <a:schemeClr val="lt1"/>
              </a:solidFill>
              <a:latin typeface="DM Sans"/>
              <a:ea typeface="DM Sans"/>
              <a:cs typeface="DM Sans"/>
              <a:sym typeface="DM Sans"/>
            </a:endParaRPr>
          </a:p>
        </p:txBody>
      </p:sp>
      <p:sp>
        <p:nvSpPr>
          <p:cNvPr id="462" name="Google Shape;462;p74"/>
          <p:cNvSpPr txBox="1">
            <a:spLocks noGrp="1"/>
          </p:cNvSpPr>
          <p:nvPr>
            <p:ph type="ctrTitle"/>
          </p:nvPr>
        </p:nvSpPr>
        <p:spPr>
          <a:xfrm>
            <a:off x="761808" y="1186975"/>
            <a:ext cx="6181190" cy="2387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sz="55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3" name="Google Shape;463;p74"/>
          <p:cNvSpPr txBox="1">
            <a:spLocks noGrp="1"/>
          </p:cNvSpPr>
          <p:nvPr>
            <p:ph type="subTitle" idx="1"/>
          </p:nvPr>
        </p:nvSpPr>
        <p:spPr>
          <a:xfrm>
            <a:off x="761817" y="3835400"/>
            <a:ext cx="6169993" cy="1224400"/>
          </a:xfrm>
          <a:prstGeom prst="rect">
            <a:avLst/>
          </a:prstGeom>
          <a:noFill/>
          <a:ln>
            <a:noFill/>
          </a:ln>
        </p:spPr>
        <p:txBody>
          <a:bodyPr spcFirstLastPara="1" wrap="square" lIns="68575" tIns="0" rIns="0" bIns="0" anchor="t" anchorCtr="0">
            <a:noAutofit/>
          </a:bodyPr>
          <a:lstStyle>
            <a:lvl1pPr lvl="0" algn="l">
              <a:lnSpc>
                <a:spcPct val="100000"/>
              </a:lnSpc>
              <a:spcBef>
                <a:spcPts val="0"/>
              </a:spcBef>
              <a:spcAft>
                <a:spcPts val="0"/>
              </a:spcAft>
              <a:buSzPts val="1100"/>
              <a:buNone/>
              <a:defRPr sz="3199"/>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cxnSp>
        <p:nvCxnSpPr>
          <p:cNvPr id="464" name="Google Shape;464;p74"/>
          <p:cNvCxnSpPr/>
          <p:nvPr/>
        </p:nvCxnSpPr>
        <p:spPr>
          <a:xfrm>
            <a:off x="761818" y="5617267"/>
            <a:ext cx="560254" cy="0"/>
          </a:xfrm>
          <a:prstGeom prst="straightConnector1">
            <a:avLst/>
          </a:prstGeom>
          <a:noFill/>
          <a:ln w="38100" cap="flat" cmpd="sng">
            <a:solidFill>
              <a:srgbClr val="FF6952"/>
            </a:solidFill>
            <a:prstDash val="solid"/>
            <a:round/>
            <a:headEnd type="none" w="sm" len="sm"/>
            <a:tailEnd type="none" w="sm" len="sm"/>
          </a:ln>
        </p:spPr>
      </p:cxnSp>
      <p:sp>
        <p:nvSpPr>
          <p:cNvPr id="465" name="Google Shape;465;p74"/>
          <p:cNvSpPr txBox="1">
            <a:spLocks noGrp="1"/>
          </p:cNvSpPr>
          <p:nvPr>
            <p:ph type="subTitle" idx="2"/>
          </p:nvPr>
        </p:nvSpPr>
        <p:spPr>
          <a:xfrm>
            <a:off x="761818" y="5756000"/>
            <a:ext cx="5262229" cy="492400"/>
          </a:xfrm>
          <a:prstGeom prst="rect">
            <a:avLst/>
          </a:prstGeom>
          <a:noFill/>
          <a:ln>
            <a:noFill/>
          </a:ln>
        </p:spPr>
        <p:txBody>
          <a:bodyPr spcFirstLastPara="1" wrap="square" lIns="68575" tIns="0" rIns="0" bIns="0" anchor="t" anchorCtr="0">
            <a:noAutofit/>
          </a:bodyPr>
          <a:lstStyle>
            <a:lvl1pPr lvl="0" algn="l">
              <a:lnSpc>
                <a:spcPct val="100000"/>
              </a:lnSpc>
              <a:spcBef>
                <a:spcPts val="1066"/>
              </a:spcBef>
              <a:spcAft>
                <a:spcPts val="0"/>
              </a:spcAft>
              <a:buClr>
                <a:schemeClr val="dk2"/>
              </a:buClr>
              <a:buSzPts val="1200"/>
              <a:buNone/>
              <a:defRPr sz="1600">
                <a:solidFill>
                  <a:schemeClr val="dk2"/>
                </a:solidFill>
              </a:defRPr>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466" name="Google Shape;466;p74"/>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467" name="Google Shape;467;p74"/>
          <p:cNvPicPr preferRelativeResize="0"/>
          <p:nvPr/>
        </p:nvPicPr>
        <p:blipFill rotWithShape="1">
          <a:blip r:embed="rId2">
            <a:alphaModFix/>
          </a:blip>
          <a:srcRect/>
          <a:stretch/>
        </p:blipFill>
        <p:spPr>
          <a:xfrm>
            <a:off x="761818" y="609607"/>
            <a:ext cx="2556955" cy="406872"/>
          </a:xfrm>
          <a:prstGeom prst="rect">
            <a:avLst/>
          </a:prstGeom>
          <a:noFill/>
          <a:ln>
            <a:noFill/>
          </a:ln>
        </p:spPr>
      </p:pic>
      <p:sp>
        <p:nvSpPr>
          <p:cNvPr id="468" name="Google Shape;468;p74"/>
          <p:cNvSpPr txBox="1"/>
          <p:nvPr/>
        </p:nvSpPr>
        <p:spPr>
          <a:xfrm>
            <a:off x="11097782" y="6473300"/>
            <a:ext cx="324316" cy="1864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066" b="0" i="0" u="none" strike="noStrike" cap="none">
                <a:solidFill>
                  <a:schemeClr val="accent5"/>
                </a:solidFill>
                <a:latin typeface="DM Sans"/>
                <a:ea typeface="DM Sans"/>
                <a:cs typeface="DM Sans"/>
                <a:sym typeface="DM Sans"/>
              </a:rPr>
              <a:pPr marL="0" marR="0" lvl="0" indent="0" algn="r" rtl="0">
                <a:lnSpc>
                  <a:spcPct val="100000"/>
                </a:lnSpc>
                <a:spcBef>
                  <a:spcPts val="0"/>
                </a:spcBef>
                <a:spcAft>
                  <a:spcPts val="0"/>
                </a:spcAft>
                <a:buClr>
                  <a:srgbClr val="000000"/>
                </a:buClr>
                <a:buSzPts val="800"/>
                <a:buFont typeface="Arial"/>
                <a:buNone/>
              </a:pPr>
              <a:t>‹#›</a:t>
            </a:fld>
            <a:endParaRPr sz="1066" b="0" i="0" u="none" strike="noStrike" cap="none">
              <a:solidFill>
                <a:schemeClr val="accent5"/>
              </a:solidFill>
              <a:latin typeface="DM Sans"/>
              <a:ea typeface="DM Sans"/>
              <a:cs typeface="DM Sans"/>
              <a:sym typeface="DM Sans"/>
            </a:endParaRPr>
          </a:p>
        </p:txBody>
      </p:sp>
    </p:spTree>
    <p:extLst>
      <p:ext uri="{BB962C8B-B14F-4D97-AF65-F5344CB8AC3E}">
        <p14:creationId xmlns:p14="http://schemas.microsoft.com/office/powerpoint/2010/main" val="239773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 Content B - 2 Column">
  <p:cSld name="9 Content B - 2 Column">
    <p:spTree>
      <p:nvGrpSpPr>
        <p:cNvPr id="1" name="Shape 469"/>
        <p:cNvGrpSpPr/>
        <p:nvPr/>
      </p:nvGrpSpPr>
      <p:grpSpPr>
        <a:xfrm>
          <a:off x="0" y="0"/>
          <a:ext cx="0" cy="0"/>
          <a:chOff x="0" y="0"/>
          <a:chExt cx="0" cy="0"/>
        </a:xfrm>
      </p:grpSpPr>
      <p:sp>
        <p:nvSpPr>
          <p:cNvPr id="470" name="Google Shape;470;p75"/>
          <p:cNvSpPr txBox="1">
            <a:spLocks noGrp="1"/>
          </p:cNvSpPr>
          <p:nvPr>
            <p:ph type="body" idx="1"/>
          </p:nvPr>
        </p:nvSpPr>
        <p:spPr>
          <a:xfrm>
            <a:off x="761806" y="2691875"/>
            <a:ext cx="5263029" cy="33672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2"/>
              </a:buClr>
              <a:buSzPts val="1500"/>
              <a:buFont typeface="DM Sans"/>
              <a:buChar char="•"/>
              <a:defRPr sz="20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71" name="Google Shape;471;p75"/>
          <p:cNvSpPr txBox="1">
            <a:spLocks noGrp="1"/>
          </p:cNvSpPr>
          <p:nvPr>
            <p:ph type="subTitle" idx="2"/>
          </p:nvPr>
        </p:nvSpPr>
        <p:spPr>
          <a:xfrm>
            <a:off x="795833" y="1970325"/>
            <a:ext cx="5228638" cy="6432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1"/>
              </a:buClr>
              <a:buSzPts val="1500"/>
              <a:buNone/>
              <a:defRPr sz="2000" b="1"/>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472" name="Google Shape;472;p75"/>
          <p:cNvSpPr txBox="1">
            <a:spLocks noGrp="1"/>
          </p:cNvSpPr>
          <p:nvPr>
            <p:ph type="subTitle" idx="3"/>
          </p:nvPr>
        </p:nvSpPr>
        <p:spPr>
          <a:xfrm>
            <a:off x="6155741" y="1970325"/>
            <a:ext cx="5263029" cy="643200"/>
          </a:xfrm>
          <a:prstGeom prst="rect">
            <a:avLst/>
          </a:prstGeom>
          <a:noFill/>
          <a:ln>
            <a:noFill/>
          </a:ln>
        </p:spPr>
        <p:txBody>
          <a:bodyPr spcFirstLastPara="1" wrap="square" lIns="0" tIns="0" rIns="0" bIns="0" anchor="t" anchorCtr="0">
            <a:noAutofit/>
          </a:bodyPr>
          <a:lstStyle>
            <a:lvl1pPr lvl="0" algn="l">
              <a:lnSpc>
                <a:spcPct val="100000"/>
              </a:lnSpc>
              <a:spcBef>
                <a:spcPts val="1066"/>
              </a:spcBef>
              <a:spcAft>
                <a:spcPts val="0"/>
              </a:spcAft>
              <a:buClr>
                <a:schemeClr val="dk1"/>
              </a:buClr>
              <a:buSzPts val="1500"/>
              <a:buNone/>
              <a:defRPr sz="2000" b="1"/>
            </a:lvl1pPr>
            <a:lvl2pPr lvl="1" algn="l">
              <a:lnSpc>
                <a:spcPct val="100000"/>
              </a:lnSpc>
              <a:spcBef>
                <a:spcPts val="533"/>
              </a:spcBef>
              <a:spcAft>
                <a:spcPts val="0"/>
              </a:spcAft>
              <a:buSzPts val="1500"/>
              <a:buNone/>
              <a:defRPr/>
            </a:lvl2pPr>
            <a:lvl3pPr lvl="2" algn="l">
              <a:lnSpc>
                <a:spcPct val="100000"/>
              </a:lnSpc>
              <a:spcBef>
                <a:spcPts val="533"/>
              </a:spcBef>
              <a:spcAft>
                <a:spcPts val="0"/>
              </a:spcAft>
              <a:buSzPts val="1200"/>
              <a:buNone/>
              <a:defRPr/>
            </a:lvl3pPr>
            <a:lvl4pPr lvl="3" algn="l">
              <a:lnSpc>
                <a:spcPct val="100000"/>
              </a:lnSpc>
              <a:spcBef>
                <a:spcPts val="533"/>
              </a:spcBef>
              <a:spcAft>
                <a:spcPts val="0"/>
              </a:spcAft>
              <a:buSzPts val="1200"/>
              <a:buNone/>
              <a:defRPr/>
            </a:lvl4pPr>
            <a:lvl5pPr lvl="4" algn="l">
              <a:lnSpc>
                <a:spcPct val="100000"/>
              </a:lnSpc>
              <a:spcBef>
                <a:spcPts val="533"/>
              </a:spcBef>
              <a:spcAft>
                <a:spcPts val="0"/>
              </a:spcAft>
              <a:buSzPts val="1200"/>
              <a:buNone/>
              <a:defRPr/>
            </a:lvl5pPr>
            <a:lvl6pPr lvl="5" algn="l">
              <a:lnSpc>
                <a:spcPct val="100000"/>
              </a:lnSpc>
              <a:spcBef>
                <a:spcPts val="533"/>
              </a:spcBef>
              <a:spcAft>
                <a:spcPts val="0"/>
              </a:spcAft>
              <a:buSzPts val="1200"/>
              <a:buNone/>
              <a:defRPr/>
            </a:lvl6pPr>
            <a:lvl7pPr lvl="6" algn="l">
              <a:lnSpc>
                <a:spcPct val="100000"/>
              </a:lnSpc>
              <a:spcBef>
                <a:spcPts val="533"/>
              </a:spcBef>
              <a:spcAft>
                <a:spcPts val="0"/>
              </a:spcAft>
              <a:buSzPts val="1200"/>
              <a:buNone/>
              <a:defRPr/>
            </a:lvl7pPr>
            <a:lvl8pPr lvl="7" algn="l">
              <a:lnSpc>
                <a:spcPct val="100000"/>
              </a:lnSpc>
              <a:spcBef>
                <a:spcPts val="533"/>
              </a:spcBef>
              <a:spcAft>
                <a:spcPts val="0"/>
              </a:spcAft>
              <a:buSzPts val="1200"/>
              <a:buNone/>
              <a:defRPr/>
            </a:lvl8pPr>
            <a:lvl9pPr lvl="8" algn="l">
              <a:lnSpc>
                <a:spcPct val="100000"/>
              </a:lnSpc>
              <a:spcBef>
                <a:spcPts val="533"/>
              </a:spcBef>
              <a:spcAft>
                <a:spcPts val="0"/>
              </a:spcAft>
              <a:buSzPts val="1200"/>
              <a:buNone/>
              <a:defRPr/>
            </a:lvl9pPr>
          </a:lstStyle>
          <a:p>
            <a:endParaRPr/>
          </a:p>
        </p:txBody>
      </p:sp>
      <p:sp>
        <p:nvSpPr>
          <p:cNvPr id="473" name="Google Shape;473;p75"/>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474" name="Google Shape;474;p75"/>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75" name="Google Shape;475;p75"/>
          <p:cNvSpPr txBox="1">
            <a:spLocks noGrp="1"/>
          </p:cNvSpPr>
          <p:nvPr>
            <p:ph type="body" idx="4"/>
          </p:nvPr>
        </p:nvSpPr>
        <p:spPr>
          <a:xfrm>
            <a:off x="6189640" y="2691875"/>
            <a:ext cx="5263029" cy="33672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dk2"/>
              </a:buClr>
              <a:buSzPts val="1500"/>
              <a:buFont typeface="DM Sans"/>
              <a:buChar char="•"/>
              <a:defRPr sz="20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76" name="Google Shape;476;p75"/>
          <p:cNvSpPr txBox="1">
            <a:spLocks noGrp="1"/>
          </p:cNvSpPr>
          <p:nvPr>
            <p:ph type="body" idx="5"/>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dk2"/>
              </a:buClr>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316959575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0 Content B - 2 Column w/ Icon Spot">
  <p:cSld name="10 Content B - 2 Column w/ Icon Spot">
    <p:spTree>
      <p:nvGrpSpPr>
        <p:cNvPr id="1" name="Shape 477"/>
        <p:cNvGrpSpPr/>
        <p:nvPr/>
      </p:nvGrpSpPr>
      <p:grpSpPr>
        <a:xfrm>
          <a:off x="0" y="0"/>
          <a:ext cx="0" cy="0"/>
          <a:chOff x="0" y="0"/>
          <a:chExt cx="0" cy="0"/>
        </a:xfrm>
      </p:grpSpPr>
      <p:sp>
        <p:nvSpPr>
          <p:cNvPr id="478" name="Google Shape;478;p76"/>
          <p:cNvSpPr txBox="1">
            <a:spLocks noGrp="1"/>
          </p:cNvSpPr>
          <p:nvPr>
            <p:ph type="body" idx="1"/>
          </p:nvPr>
        </p:nvSpPr>
        <p:spPr>
          <a:xfrm>
            <a:off x="761818" y="3986900"/>
            <a:ext cx="4518823" cy="2261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2"/>
              </a:buClr>
              <a:buSzPts val="1200"/>
              <a:buFont typeface="DM Sans"/>
              <a:buChar char="•"/>
              <a:defRPr sz="16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79" name="Google Shape;479;p76"/>
          <p:cNvSpPr txBox="1">
            <a:spLocks noGrp="1"/>
          </p:cNvSpPr>
          <p:nvPr>
            <p:ph type="body" idx="2"/>
          </p:nvPr>
        </p:nvSpPr>
        <p:spPr>
          <a:xfrm>
            <a:off x="6932004" y="3986900"/>
            <a:ext cx="4495229" cy="2261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2"/>
              </a:buClr>
              <a:buSzPts val="1200"/>
              <a:buFont typeface="DM Sans"/>
              <a:buChar char="•"/>
              <a:defRPr sz="1600" i="0" u="none" strike="noStrike" cap="none">
                <a:solidFill>
                  <a:schemeClr val="dk2"/>
                </a:solidFill>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80" name="Google Shape;480;p76"/>
          <p:cNvSpPr txBox="1">
            <a:spLocks noGrp="1"/>
          </p:cNvSpPr>
          <p:nvPr>
            <p:ph type="subTitle" idx="3"/>
          </p:nvPr>
        </p:nvSpPr>
        <p:spPr>
          <a:xfrm>
            <a:off x="795822" y="3126633"/>
            <a:ext cx="448443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600"/>
              <a:buNone/>
              <a:defRPr sz="2133"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200"/>
              <a:buNone/>
              <a:defRPr/>
            </a:lvl3pPr>
            <a:lvl4pPr lvl="3" algn="l">
              <a:lnSpc>
                <a:spcPct val="115000"/>
              </a:lnSpc>
              <a:spcBef>
                <a:spcPts val="533"/>
              </a:spcBef>
              <a:spcAft>
                <a:spcPts val="0"/>
              </a:spcAft>
              <a:buSzPts val="1200"/>
              <a:buNone/>
              <a:defRPr/>
            </a:lvl4pPr>
            <a:lvl5pPr lvl="4" algn="l">
              <a:lnSpc>
                <a:spcPct val="115000"/>
              </a:lnSpc>
              <a:spcBef>
                <a:spcPts val="533"/>
              </a:spcBef>
              <a:spcAft>
                <a:spcPts val="0"/>
              </a:spcAft>
              <a:buSzPts val="1200"/>
              <a:buNone/>
              <a:defRPr/>
            </a:lvl5pPr>
            <a:lvl6pPr lvl="5" algn="l">
              <a:lnSpc>
                <a:spcPct val="115000"/>
              </a:lnSpc>
              <a:spcBef>
                <a:spcPts val="533"/>
              </a:spcBef>
              <a:spcAft>
                <a:spcPts val="0"/>
              </a:spcAft>
              <a:buSzPts val="1200"/>
              <a:buNone/>
              <a:defRPr/>
            </a:lvl6pPr>
            <a:lvl7pPr lvl="6" algn="l">
              <a:lnSpc>
                <a:spcPct val="115000"/>
              </a:lnSpc>
              <a:spcBef>
                <a:spcPts val="533"/>
              </a:spcBef>
              <a:spcAft>
                <a:spcPts val="0"/>
              </a:spcAft>
              <a:buSzPts val="1200"/>
              <a:buNone/>
              <a:defRPr/>
            </a:lvl7pPr>
            <a:lvl8pPr lvl="7" algn="l">
              <a:lnSpc>
                <a:spcPct val="115000"/>
              </a:lnSpc>
              <a:spcBef>
                <a:spcPts val="533"/>
              </a:spcBef>
              <a:spcAft>
                <a:spcPts val="0"/>
              </a:spcAft>
              <a:buSzPts val="1200"/>
              <a:buNone/>
              <a:defRPr/>
            </a:lvl8pPr>
            <a:lvl9pPr lvl="8" algn="l">
              <a:lnSpc>
                <a:spcPct val="115000"/>
              </a:lnSpc>
              <a:spcBef>
                <a:spcPts val="533"/>
              </a:spcBef>
              <a:spcAft>
                <a:spcPts val="0"/>
              </a:spcAft>
              <a:buSzPts val="1200"/>
              <a:buNone/>
              <a:defRPr/>
            </a:lvl9pPr>
          </a:lstStyle>
          <a:p>
            <a:endParaRPr/>
          </a:p>
        </p:txBody>
      </p:sp>
      <p:sp>
        <p:nvSpPr>
          <p:cNvPr id="481" name="Google Shape;481;p76"/>
          <p:cNvSpPr txBox="1">
            <a:spLocks noGrp="1"/>
          </p:cNvSpPr>
          <p:nvPr>
            <p:ph type="subTitle" idx="4"/>
          </p:nvPr>
        </p:nvSpPr>
        <p:spPr>
          <a:xfrm>
            <a:off x="6949009" y="3126633"/>
            <a:ext cx="4461238"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200"/>
              <a:buNone/>
              <a:defRPr/>
            </a:lvl3pPr>
            <a:lvl4pPr lvl="3" algn="l">
              <a:lnSpc>
                <a:spcPct val="115000"/>
              </a:lnSpc>
              <a:spcBef>
                <a:spcPts val="533"/>
              </a:spcBef>
              <a:spcAft>
                <a:spcPts val="0"/>
              </a:spcAft>
              <a:buSzPts val="1200"/>
              <a:buNone/>
              <a:defRPr/>
            </a:lvl4pPr>
            <a:lvl5pPr lvl="4" algn="l">
              <a:lnSpc>
                <a:spcPct val="115000"/>
              </a:lnSpc>
              <a:spcBef>
                <a:spcPts val="533"/>
              </a:spcBef>
              <a:spcAft>
                <a:spcPts val="0"/>
              </a:spcAft>
              <a:buSzPts val="1200"/>
              <a:buNone/>
              <a:defRPr/>
            </a:lvl5pPr>
            <a:lvl6pPr lvl="5" algn="l">
              <a:lnSpc>
                <a:spcPct val="115000"/>
              </a:lnSpc>
              <a:spcBef>
                <a:spcPts val="533"/>
              </a:spcBef>
              <a:spcAft>
                <a:spcPts val="0"/>
              </a:spcAft>
              <a:buSzPts val="1200"/>
              <a:buNone/>
              <a:defRPr/>
            </a:lvl6pPr>
            <a:lvl7pPr lvl="6" algn="l">
              <a:lnSpc>
                <a:spcPct val="115000"/>
              </a:lnSpc>
              <a:spcBef>
                <a:spcPts val="533"/>
              </a:spcBef>
              <a:spcAft>
                <a:spcPts val="0"/>
              </a:spcAft>
              <a:buSzPts val="1200"/>
              <a:buNone/>
              <a:defRPr/>
            </a:lvl7pPr>
            <a:lvl8pPr lvl="7" algn="l">
              <a:lnSpc>
                <a:spcPct val="115000"/>
              </a:lnSpc>
              <a:spcBef>
                <a:spcPts val="533"/>
              </a:spcBef>
              <a:spcAft>
                <a:spcPts val="0"/>
              </a:spcAft>
              <a:buSzPts val="1200"/>
              <a:buNone/>
              <a:defRPr/>
            </a:lvl8pPr>
            <a:lvl9pPr lvl="8" algn="l">
              <a:lnSpc>
                <a:spcPct val="115000"/>
              </a:lnSpc>
              <a:spcBef>
                <a:spcPts val="533"/>
              </a:spcBef>
              <a:spcAft>
                <a:spcPts val="0"/>
              </a:spcAft>
              <a:buSzPts val="1200"/>
              <a:buNone/>
              <a:defRPr/>
            </a:lvl9pPr>
          </a:lstStyle>
          <a:p>
            <a:endParaRPr/>
          </a:p>
        </p:txBody>
      </p:sp>
      <p:sp>
        <p:nvSpPr>
          <p:cNvPr id="482" name="Google Shape;482;p76"/>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483" name="Google Shape;483;p76"/>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4" name="Google Shape;484;p76"/>
          <p:cNvSpPr txBox="1">
            <a:spLocks noGrp="1"/>
          </p:cNvSpPr>
          <p:nvPr>
            <p:ph type="body" idx="5"/>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SzPts val="1100"/>
              <a:buNone/>
              <a:defRPr/>
            </a:lvl2pPr>
            <a:lvl3pPr marL="1828343" lvl="2" indent="-304724" algn="l">
              <a:lnSpc>
                <a:spcPct val="100000"/>
              </a:lnSpc>
              <a:spcBef>
                <a:spcPts val="0"/>
              </a:spcBef>
              <a:spcAft>
                <a:spcPts val="0"/>
              </a:spcAft>
              <a:buSzPts val="1100"/>
              <a:buNone/>
              <a:defRPr/>
            </a:lvl3pPr>
            <a:lvl4pPr marL="2437790" lvl="3" indent="-304724" algn="l">
              <a:lnSpc>
                <a:spcPct val="100000"/>
              </a:lnSpc>
              <a:spcBef>
                <a:spcPts val="0"/>
              </a:spcBef>
              <a:spcAft>
                <a:spcPts val="0"/>
              </a:spcAft>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303546093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1 Content C - 3 Column">
  <p:cSld name="11 Content C - 3 Column">
    <p:spTree>
      <p:nvGrpSpPr>
        <p:cNvPr id="1" name="Shape 485"/>
        <p:cNvGrpSpPr/>
        <p:nvPr/>
      </p:nvGrpSpPr>
      <p:grpSpPr>
        <a:xfrm>
          <a:off x="0" y="0"/>
          <a:ext cx="0" cy="0"/>
          <a:chOff x="0" y="0"/>
          <a:chExt cx="0" cy="0"/>
        </a:xfrm>
      </p:grpSpPr>
      <p:sp>
        <p:nvSpPr>
          <p:cNvPr id="486" name="Google Shape;486;p77"/>
          <p:cNvSpPr txBox="1">
            <a:spLocks noGrp="1"/>
          </p:cNvSpPr>
          <p:nvPr>
            <p:ph type="body" idx="1"/>
          </p:nvPr>
        </p:nvSpPr>
        <p:spPr>
          <a:xfrm>
            <a:off x="761818" y="2825365"/>
            <a:ext cx="3223960"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87" name="Google Shape;487;p77"/>
          <p:cNvSpPr txBox="1">
            <a:spLocks noGrp="1"/>
          </p:cNvSpPr>
          <p:nvPr>
            <p:ph type="subTitle" idx="2"/>
          </p:nvPr>
        </p:nvSpPr>
        <p:spPr>
          <a:xfrm>
            <a:off x="786083" y="1970325"/>
            <a:ext cx="3283945"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488" name="Google Shape;488;p77"/>
          <p:cNvSpPr txBox="1">
            <a:spLocks noGrp="1"/>
          </p:cNvSpPr>
          <p:nvPr>
            <p:ph type="subTitle" idx="3"/>
          </p:nvPr>
        </p:nvSpPr>
        <p:spPr>
          <a:xfrm>
            <a:off x="4393020" y="1970325"/>
            <a:ext cx="314038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489" name="Google Shape;489;p77"/>
          <p:cNvSpPr txBox="1">
            <a:spLocks noGrp="1"/>
          </p:cNvSpPr>
          <p:nvPr>
            <p:ph type="subTitle" idx="4"/>
          </p:nvPr>
        </p:nvSpPr>
        <p:spPr>
          <a:xfrm>
            <a:off x="7980457" y="1970325"/>
            <a:ext cx="3140382"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490" name="Google Shape;490;p77"/>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491" name="Google Shape;491;p77"/>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2" name="Google Shape;492;p77"/>
          <p:cNvSpPr txBox="1">
            <a:spLocks noGrp="1"/>
          </p:cNvSpPr>
          <p:nvPr>
            <p:ph type="body" idx="5"/>
          </p:nvPr>
        </p:nvSpPr>
        <p:spPr>
          <a:xfrm>
            <a:off x="4393019" y="2825375"/>
            <a:ext cx="3399115"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93" name="Google Shape;493;p77"/>
          <p:cNvSpPr txBox="1">
            <a:spLocks noGrp="1"/>
          </p:cNvSpPr>
          <p:nvPr>
            <p:ph type="body" idx="6"/>
          </p:nvPr>
        </p:nvSpPr>
        <p:spPr>
          <a:xfrm>
            <a:off x="8004808" y="2825375"/>
            <a:ext cx="3399115" cy="3233600"/>
          </a:xfrm>
          <a:prstGeom prst="rect">
            <a:avLst/>
          </a:prstGeom>
          <a:noFill/>
          <a:ln>
            <a:noFill/>
          </a:ln>
        </p:spPr>
        <p:txBody>
          <a:bodyPr spcFirstLastPara="1" wrap="square" lIns="0" tIns="0" rIns="0" bIns="0" anchor="t" anchorCtr="0">
            <a:noAutofit/>
          </a:bodyPr>
          <a:lstStyle>
            <a:lvl1pPr marL="609448" marR="0" lvl="0" indent="-431692" algn="l">
              <a:lnSpc>
                <a:spcPct val="115000"/>
              </a:lnSpc>
              <a:spcBef>
                <a:spcPts val="1066"/>
              </a:spcBef>
              <a:spcAft>
                <a:spcPts val="0"/>
              </a:spcAft>
              <a:buClr>
                <a:schemeClr val="lt1"/>
              </a:buClr>
              <a:buSzPts val="1500"/>
              <a:buFont typeface="DM Sans"/>
              <a:buChar char="•"/>
              <a:defRPr sz="1600" i="0" u="none" strike="noStrike" cap="none">
                <a:latin typeface="DM Sans"/>
                <a:ea typeface="DM Sans"/>
                <a:cs typeface="DM Sans"/>
                <a:sym typeface="DM Sans"/>
              </a:defRPr>
            </a:lvl1pPr>
            <a:lvl2pPr marL="1218895" marR="0" lvl="1" indent="-406298" algn="l">
              <a:lnSpc>
                <a:spcPct val="115000"/>
              </a:lnSpc>
              <a:spcBef>
                <a:spcPts val="533"/>
              </a:spcBef>
              <a:spcAft>
                <a:spcPts val="0"/>
              </a:spcAft>
              <a:buClr>
                <a:schemeClr val="lt1"/>
              </a:buClr>
              <a:buSzPts val="1200"/>
              <a:buFont typeface="DM Sans"/>
              <a:buChar char="•"/>
              <a:defRPr sz="1600" i="0" u="none" strike="noStrike" cap="none">
                <a:latin typeface="DM Sans"/>
                <a:ea typeface="DM Sans"/>
                <a:cs typeface="DM Sans"/>
                <a:sym typeface="DM Sans"/>
              </a:defRPr>
            </a:lvl2pPr>
            <a:lvl3pPr marL="1828343" marR="0" lvl="2"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3pPr>
            <a:lvl4pPr marL="2437790" marR="0" lvl="3"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4pPr>
            <a:lvl5pPr marL="3047238" marR="0" lvl="4" indent="-406298" algn="l">
              <a:lnSpc>
                <a:spcPct val="115000"/>
              </a:lnSpc>
              <a:spcBef>
                <a:spcPts val="533"/>
              </a:spcBef>
              <a:spcAft>
                <a:spcPts val="0"/>
              </a:spcAft>
              <a:buClr>
                <a:schemeClr val="lt1"/>
              </a:buClr>
              <a:buSzPts val="1200"/>
              <a:buFont typeface="DM Sans"/>
              <a:buChar char="•"/>
              <a:defRPr i="0" u="none" strike="noStrike" cap="none">
                <a:latin typeface="DM Sans"/>
                <a:ea typeface="DM Sans"/>
                <a:cs typeface="DM Sans"/>
                <a:sym typeface="DM Sans"/>
              </a:defRPr>
            </a:lvl5pPr>
            <a:lvl6pPr marL="3656686" marR="0" lvl="5"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6pPr>
            <a:lvl7pPr marL="4266133" marR="0" lvl="6"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7pPr>
            <a:lvl8pPr marL="4875581" marR="0" lvl="7"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8pPr>
            <a:lvl9pPr marL="5485028" marR="0" lvl="8" indent="-406298" algn="l">
              <a:lnSpc>
                <a:spcPct val="115000"/>
              </a:lnSpc>
              <a:spcBef>
                <a:spcPts val="533"/>
              </a:spcBef>
              <a:spcAft>
                <a:spcPts val="0"/>
              </a:spcAft>
              <a:buClr>
                <a:schemeClr val="lt1"/>
              </a:buClr>
              <a:buSzPts val="1200"/>
              <a:buFont typeface="DM Sans"/>
              <a:buChar char="•"/>
              <a:defRPr i="0" u="none" strike="noStrike" cap="none">
                <a:solidFill>
                  <a:schemeClr val="lt1"/>
                </a:solidFill>
                <a:latin typeface="DM Sans"/>
                <a:ea typeface="DM Sans"/>
                <a:cs typeface="DM Sans"/>
                <a:sym typeface="DM Sans"/>
              </a:defRPr>
            </a:lvl9pPr>
          </a:lstStyle>
          <a:p>
            <a:endParaRPr/>
          </a:p>
        </p:txBody>
      </p:sp>
      <p:sp>
        <p:nvSpPr>
          <p:cNvPr id="494" name="Google Shape;494;p77"/>
          <p:cNvSpPr txBox="1">
            <a:spLocks noGrp="1"/>
          </p:cNvSpPr>
          <p:nvPr>
            <p:ph type="body" idx="7"/>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SzPts val="1800"/>
              <a:buNone/>
              <a:defRPr b="0">
                <a:solidFill>
                  <a:schemeClr val="dk2"/>
                </a:solidFill>
                <a:latin typeface="DM Sans Medium"/>
                <a:ea typeface="DM Sans Medium"/>
                <a:cs typeface="DM Sans Medium"/>
                <a:sym typeface="DM Sans Medium"/>
              </a:defRPr>
            </a:lvl1pPr>
            <a:lvl2pPr marL="1218895" lvl="1" indent="-304724" algn="l">
              <a:lnSpc>
                <a:spcPct val="100000"/>
              </a:lnSpc>
              <a:spcBef>
                <a:spcPts val="0"/>
              </a:spcBef>
              <a:spcAft>
                <a:spcPts val="0"/>
              </a:spcAft>
              <a:buClr>
                <a:srgbClr val="FFFFFF"/>
              </a:buClr>
              <a:buSzPts val="1100"/>
              <a:buNone/>
              <a:defRPr>
                <a:solidFill>
                  <a:srgbClr val="FFFFFF"/>
                </a:solidFill>
              </a:defRPr>
            </a:lvl2pPr>
            <a:lvl3pPr marL="1828343" lvl="2" indent="-304724" algn="l">
              <a:lnSpc>
                <a:spcPct val="100000"/>
              </a:lnSpc>
              <a:spcBef>
                <a:spcPts val="0"/>
              </a:spcBef>
              <a:spcAft>
                <a:spcPts val="0"/>
              </a:spcAft>
              <a:buClr>
                <a:srgbClr val="FFFFFF"/>
              </a:buClr>
              <a:buSzPts val="1100"/>
              <a:buNone/>
              <a:defRPr>
                <a:solidFill>
                  <a:srgbClr val="FFFFFF"/>
                </a:solidFill>
              </a:defRPr>
            </a:lvl3pPr>
            <a:lvl4pPr marL="2437790" lvl="3" indent="-304724" algn="l">
              <a:lnSpc>
                <a:spcPct val="100000"/>
              </a:lnSpc>
              <a:spcBef>
                <a:spcPts val="0"/>
              </a:spcBef>
              <a:spcAft>
                <a:spcPts val="0"/>
              </a:spcAft>
              <a:buClr>
                <a:srgbClr val="FFFFFF"/>
              </a:buClr>
              <a:buSzPts val="1100"/>
              <a:buNone/>
              <a:defRPr>
                <a:solidFill>
                  <a:srgbClr val="FFFFFF"/>
                </a:solidFill>
              </a:defRPr>
            </a:lvl4pPr>
            <a:lvl5pPr marL="3047238" lvl="4" indent="-304724" algn="l">
              <a:lnSpc>
                <a:spcPct val="100000"/>
              </a:lnSpc>
              <a:spcBef>
                <a:spcPts val="0"/>
              </a:spcBef>
              <a:spcAft>
                <a:spcPts val="0"/>
              </a:spcAft>
              <a:buClr>
                <a:srgbClr val="FFFFFF"/>
              </a:buClr>
              <a:buSzPts val="1100"/>
              <a:buNone/>
              <a:defRPr>
                <a:solidFill>
                  <a:srgbClr val="FFFFFF"/>
                </a:solidFill>
              </a:defRPr>
            </a:lvl5pPr>
            <a:lvl6pPr marL="3656686" lvl="5" indent="-304724" algn="l">
              <a:lnSpc>
                <a:spcPct val="100000"/>
              </a:lnSpc>
              <a:spcBef>
                <a:spcPts val="0"/>
              </a:spcBef>
              <a:spcAft>
                <a:spcPts val="0"/>
              </a:spcAft>
              <a:buClr>
                <a:srgbClr val="FFFFFF"/>
              </a:buClr>
              <a:buSzPts val="1100"/>
              <a:buNone/>
              <a:defRPr>
                <a:solidFill>
                  <a:srgbClr val="FFFFFF"/>
                </a:solidFill>
              </a:defRPr>
            </a:lvl6pPr>
            <a:lvl7pPr marL="4266133" lvl="6" indent="-304724" algn="l">
              <a:lnSpc>
                <a:spcPct val="100000"/>
              </a:lnSpc>
              <a:spcBef>
                <a:spcPts val="0"/>
              </a:spcBef>
              <a:spcAft>
                <a:spcPts val="0"/>
              </a:spcAft>
              <a:buClr>
                <a:srgbClr val="FFFFFF"/>
              </a:buClr>
              <a:buSzPts val="1100"/>
              <a:buNone/>
              <a:defRPr>
                <a:solidFill>
                  <a:srgbClr val="FFFFFF"/>
                </a:solidFill>
              </a:defRPr>
            </a:lvl7pPr>
            <a:lvl8pPr marL="4875581" lvl="7" indent="-304724" algn="l">
              <a:lnSpc>
                <a:spcPct val="100000"/>
              </a:lnSpc>
              <a:spcBef>
                <a:spcPts val="0"/>
              </a:spcBef>
              <a:spcAft>
                <a:spcPts val="0"/>
              </a:spcAft>
              <a:buClr>
                <a:srgbClr val="FFFFFF"/>
              </a:buClr>
              <a:buSzPts val="1100"/>
              <a:buNone/>
              <a:defRPr>
                <a:solidFill>
                  <a:srgbClr val="FFFFFF"/>
                </a:solidFill>
              </a:defRPr>
            </a:lvl8pPr>
            <a:lvl9pPr marL="5485028" lvl="8" indent="-304724" algn="l">
              <a:lnSpc>
                <a:spcPct val="100000"/>
              </a:lnSpc>
              <a:spcBef>
                <a:spcPts val="0"/>
              </a:spcBef>
              <a:spcAft>
                <a:spcPts val="0"/>
              </a:spcAft>
              <a:buClr>
                <a:srgbClr val="FFFFFF"/>
              </a:buClr>
              <a:buSzPts val="1100"/>
              <a:buNone/>
              <a:defRPr>
                <a:solidFill>
                  <a:srgbClr val="FFFFFF"/>
                </a:solidFill>
              </a:defRPr>
            </a:lvl9pPr>
          </a:lstStyle>
          <a:p>
            <a:endParaRPr/>
          </a:p>
        </p:txBody>
      </p:sp>
    </p:spTree>
    <p:extLst>
      <p:ext uri="{BB962C8B-B14F-4D97-AF65-F5344CB8AC3E}">
        <p14:creationId xmlns:p14="http://schemas.microsoft.com/office/powerpoint/2010/main" val="3571313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2 Content C - 3 Column w/ Icon Spot">
  <p:cSld name="12 Content C - 3 Column w/ Icon Spot">
    <p:spTree>
      <p:nvGrpSpPr>
        <p:cNvPr id="1" name="Shape 495"/>
        <p:cNvGrpSpPr/>
        <p:nvPr/>
      </p:nvGrpSpPr>
      <p:grpSpPr>
        <a:xfrm>
          <a:off x="0" y="0"/>
          <a:ext cx="0" cy="0"/>
          <a:chOff x="0" y="0"/>
          <a:chExt cx="0" cy="0"/>
        </a:xfrm>
      </p:grpSpPr>
      <p:sp>
        <p:nvSpPr>
          <p:cNvPr id="496" name="Google Shape;496;p78"/>
          <p:cNvSpPr txBox="1">
            <a:spLocks noGrp="1"/>
          </p:cNvSpPr>
          <p:nvPr>
            <p:ph type="body" idx="1"/>
          </p:nvPr>
        </p:nvSpPr>
        <p:spPr>
          <a:xfrm>
            <a:off x="761818"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497" name="Google Shape;497;p78"/>
          <p:cNvSpPr txBox="1">
            <a:spLocks noGrp="1"/>
          </p:cNvSpPr>
          <p:nvPr>
            <p:ph type="body" idx="2"/>
          </p:nvPr>
        </p:nvSpPr>
        <p:spPr>
          <a:xfrm>
            <a:off x="4482524"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498" name="Google Shape;498;p78"/>
          <p:cNvSpPr txBox="1">
            <a:spLocks noGrp="1"/>
          </p:cNvSpPr>
          <p:nvPr>
            <p:ph type="subTitle" idx="3"/>
          </p:nvPr>
        </p:nvSpPr>
        <p:spPr>
          <a:xfrm>
            <a:off x="786078" y="3126633"/>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499" name="Google Shape;499;p78"/>
          <p:cNvSpPr txBox="1">
            <a:spLocks noGrp="1"/>
          </p:cNvSpPr>
          <p:nvPr>
            <p:ph type="subTitle" idx="4"/>
          </p:nvPr>
        </p:nvSpPr>
        <p:spPr>
          <a:xfrm>
            <a:off x="4494721" y="3126633"/>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500" name="Google Shape;500;p78"/>
          <p:cNvSpPr txBox="1">
            <a:spLocks noGrp="1"/>
          </p:cNvSpPr>
          <p:nvPr>
            <p:ph type="body" idx="5"/>
          </p:nvPr>
        </p:nvSpPr>
        <p:spPr>
          <a:xfrm>
            <a:off x="8167841" y="3986900"/>
            <a:ext cx="3223960" cy="2261600"/>
          </a:xfrm>
          <a:prstGeom prst="rect">
            <a:avLst/>
          </a:prstGeom>
          <a:noFill/>
          <a:ln>
            <a:noFill/>
          </a:ln>
        </p:spPr>
        <p:txBody>
          <a:bodyPr spcFirstLastPara="1" wrap="square" lIns="0" tIns="0" rIns="0" bIns="0" anchor="t" anchorCtr="0">
            <a:noAutofit/>
          </a:bodyPr>
          <a:lstStyle>
            <a:lvl1pPr marL="609448" lvl="0" indent="-304724" algn="l">
              <a:lnSpc>
                <a:spcPct val="100000"/>
              </a:lnSpc>
              <a:spcBef>
                <a:spcPts val="0"/>
              </a:spcBef>
              <a:spcAft>
                <a:spcPts val="0"/>
              </a:spcAft>
              <a:buClr>
                <a:schemeClr val="lt1"/>
              </a:buClr>
              <a:buSzPts val="1100"/>
              <a:buNone/>
              <a:defRPr sz="1600"/>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
        <p:nvSpPr>
          <p:cNvPr id="501" name="Google Shape;501;p78"/>
          <p:cNvSpPr txBox="1">
            <a:spLocks noGrp="1"/>
          </p:cNvSpPr>
          <p:nvPr>
            <p:ph type="subTitle" idx="6"/>
          </p:nvPr>
        </p:nvSpPr>
        <p:spPr>
          <a:xfrm>
            <a:off x="8180037" y="31266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lvl1pPr>
            <a:lvl2pPr lvl="1" algn="l">
              <a:lnSpc>
                <a:spcPct val="115000"/>
              </a:lnSpc>
              <a:spcBef>
                <a:spcPts val="533"/>
              </a:spcBef>
              <a:spcAft>
                <a:spcPts val="0"/>
              </a:spcAft>
              <a:buSzPts val="1500"/>
              <a:buNone/>
              <a:defRPr/>
            </a:lvl2pPr>
            <a:lvl3pPr lvl="2" algn="l">
              <a:lnSpc>
                <a:spcPct val="115000"/>
              </a:lnSpc>
              <a:spcBef>
                <a:spcPts val="533"/>
              </a:spcBef>
              <a:spcAft>
                <a:spcPts val="0"/>
              </a:spcAft>
              <a:buSzPts val="1500"/>
              <a:buNone/>
              <a:defRPr sz="2000"/>
            </a:lvl3pPr>
            <a:lvl4pPr lvl="3" algn="l">
              <a:lnSpc>
                <a:spcPct val="115000"/>
              </a:lnSpc>
              <a:spcBef>
                <a:spcPts val="533"/>
              </a:spcBef>
              <a:spcAft>
                <a:spcPts val="0"/>
              </a:spcAft>
              <a:buSzPts val="1500"/>
              <a:buNone/>
              <a:defRPr sz="2000"/>
            </a:lvl4pPr>
            <a:lvl5pPr lvl="4" algn="l">
              <a:lnSpc>
                <a:spcPct val="115000"/>
              </a:lnSpc>
              <a:spcBef>
                <a:spcPts val="533"/>
              </a:spcBef>
              <a:spcAft>
                <a:spcPts val="0"/>
              </a:spcAft>
              <a:buSzPts val="1500"/>
              <a:buNone/>
              <a:defRPr sz="2000"/>
            </a:lvl5pPr>
            <a:lvl6pPr lvl="5" algn="l">
              <a:lnSpc>
                <a:spcPct val="115000"/>
              </a:lnSpc>
              <a:spcBef>
                <a:spcPts val="533"/>
              </a:spcBef>
              <a:spcAft>
                <a:spcPts val="0"/>
              </a:spcAft>
              <a:buSzPts val="1500"/>
              <a:buNone/>
              <a:defRPr sz="2000"/>
            </a:lvl6pPr>
            <a:lvl7pPr lvl="6" algn="l">
              <a:lnSpc>
                <a:spcPct val="115000"/>
              </a:lnSpc>
              <a:spcBef>
                <a:spcPts val="533"/>
              </a:spcBef>
              <a:spcAft>
                <a:spcPts val="0"/>
              </a:spcAft>
              <a:buSzPts val="1500"/>
              <a:buNone/>
              <a:defRPr sz="2000"/>
            </a:lvl7pPr>
            <a:lvl8pPr lvl="7" algn="l">
              <a:lnSpc>
                <a:spcPct val="115000"/>
              </a:lnSpc>
              <a:spcBef>
                <a:spcPts val="533"/>
              </a:spcBef>
              <a:spcAft>
                <a:spcPts val="0"/>
              </a:spcAft>
              <a:buSzPts val="1500"/>
              <a:buNone/>
              <a:defRPr sz="2000"/>
            </a:lvl8pPr>
            <a:lvl9pPr lvl="8" algn="l">
              <a:lnSpc>
                <a:spcPct val="115000"/>
              </a:lnSpc>
              <a:spcBef>
                <a:spcPts val="533"/>
              </a:spcBef>
              <a:spcAft>
                <a:spcPts val="0"/>
              </a:spcAft>
              <a:buSzPts val="1500"/>
              <a:buNone/>
              <a:defRPr sz="2000"/>
            </a:lvl9pPr>
          </a:lstStyle>
          <a:p>
            <a:endParaRPr/>
          </a:p>
        </p:txBody>
      </p:sp>
      <p:sp>
        <p:nvSpPr>
          <p:cNvPr id="502" name="Google Shape;502;p78"/>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503" name="Google Shape;503;p78"/>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04" name="Google Shape;504;p78"/>
          <p:cNvSpPr txBox="1">
            <a:spLocks noGrp="1"/>
          </p:cNvSpPr>
          <p:nvPr>
            <p:ph type="body" idx="7"/>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16721344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3 Content C - 3 Column Cards">
  <p:cSld name="13 Content C - 3 Column Cards">
    <p:spTree>
      <p:nvGrpSpPr>
        <p:cNvPr id="1" name="Shape 505"/>
        <p:cNvGrpSpPr/>
        <p:nvPr/>
      </p:nvGrpSpPr>
      <p:grpSpPr>
        <a:xfrm>
          <a:off x="0" y="0"/>
          <a:ext cx="0" cy="0"/>
          <a:chOff x="0" y="0"/>
          <a:chExt cx="0" cy="0"/>
        </a:xfrm>
      </p:grpSpPr>
      <p:sp>
        <p:nvSpPr>
          <p:cNvPr id="506" name="Google Shape;506;p79"/>
          <p:cNvSpPr/>
          <p:nvPr/>
        </p:nvSpPr>
        <p:spPr>
          <a:xfrm>
            <a:off x="7980086"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DM Sans"/>
              <a:ea typeface="DM Sans"/>
              <a:cs typeface="DM Sans"/>
              <a:sym typeface="DM Sans"/>
            </a:endParaRPr>
          </a:p>
        </p:txBody>
      </p:sp>
      <p:sp>
        <p:nvSpPr>
          <p:cNvPr id="507" name="Google Shape;507;p79"/>
          <p:cNvSpPr/>
          <p:nvPr/>
        </p:nvSpPr>
        <p:spPr>
          <a:xfrm>
            <a:off x="4294703"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DM Sans"/>
              <a:ea typeface="DM Sans"/>
              <a:cs typeface="DM Sans"/>
              <a:sym typeface="DM Sans"/>
            </a:endParaRPr>
          </a:p>
        </p:txBody>
      </p:sp>
      <p:sp>
        <p:nvSpPr>
          <p:cNvPr id="508" name="Google Shape;508;p79"/>
          <p:cNvSpPr/>
          <p:nvPr/>
        </p:nvSpPr>
        <p:spPr>
          <a:xfrm>
            <a:off x="609453" y="1825633"/>
            <a:ext cx="3599462" cy="4422800"/>
          </a:xfrm>
          <a:prstGeom prst="rect">
            <a:avLst/>
          </a:prstGeom>
          <a:solidFill>
            <a:schemeClr val="lt1"/>
          </a:solidFill>
          <a:ln>
            <a:noFill/>
          </a:ln>
        </p:spPr>
        <p:txBody>
          <a:bodyPr spcFirstLastPara="1" wrap="square" lIns="121868" tIns="121868" rIns="121868" bIns="121868"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6" b="0" i="0" u="none" strike="noStrike" cap="none">
              <a:solidFill>
                <a:srgbClr val="000000"/>
              </a:solidFill>
              <a:latin typeface="DM Sans"/>
              <a:ea typeface="DM Sans"/>
              <a:cs typeface="DM Sans"/>
              <a:sym typeface="DM Sans"/>
            </a:endParaRPr>
          </a:p>
        </p:txBody>
      </p:sp>
      <p:sp>
        <p:nvSpPr>
          <p:cNvPr id="509" name="Google Shape;509;p79"/>
          <p:cNvSpPr txBox="1">
            <a:spLocks noGrp="1"/>
          </p:cNvSpPr>
          <p:nvPr>
            <p:ph type="body" idx="1"/>
          </p:nvPr>
        </p:nvSpPr>
        <p:spPr>
          <a:xfrm>
            <a:off x="761818"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510" name="Google Shape;510;p79"/>
          <p:cNvSpPr txBox="1">
            <a:spLocks noGrp="1"/>
          </p:cNvSpPr>
          <p:nvPr>
            <p:ph type="body" idx="2"/>
          </p:nvPr>
        </p:nvSpPr>
        <p:spPr>
          <a:xfrm>
            <a:off x="4482524"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511" name="Google Shape;511;p79"/>
          <p:cNvSpPr txBox="1">
            <a:spLocks noGrp="1"/>
          </p:cNvSpPr>
          <p:nvPr>
            <p:ph type="body" idx="3"/>
          </p:nvPr>
        </p:nvSpPr>
        <p:spPr>
          <a:xfrm>
            <a:off x="8167841" y="2825567"/>
            <a:ext cx="3223960" cy="3233600"/>
          </a:xfrm>
          <a:prstGeom prst="rect">
            <a:avLst/>
          </a:prstGeom>
          <a:noFill/>
          <a:ln>
            <a:noFill/>
          </a:ln>
        </p:spPr>
        <p:txBody>
          <a:bodyPr spcFirstLastPara="1" wrap="square" lIns="0" tIns="0" rIns="0" bIns="0" anchor="t" anchorCtr="0">
            <a:noAutofit/>
          </a:bodyPr>
          <a:lstStyle>
            <a:lvl1pPr marL="609448" marR="0" lvl="0" indent="-406298" algn="l">
              <a:lnSpc>
                <a:spcPct val="115000"/>
              </a:lnSpc>
              <a:spcBef>
                <a:spcPts val="1066"/>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1pPr>
            <a:lvl2pPr marL="1218895" marR="0" lvl="1"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2pPr>
            <a:lvl3pPr marL="1828343" marR="0" lvl="2"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3pPr>
            <a:lvl4pPr marL="2437790" marR="0" lvl="3"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4pPr>
            <a:lvl5pPr marL="3047238" marR="0" lvl="4"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5pPr>
            <a:lvl6pPr marL="3656686" marR="0" lvl="5"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6pPr>
            <a:lvl7pPr marL="4266133" marR="0" lvl="6"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7pPr>
            <a:lvl8pPr marL="4875581" marR="0" lvl="7"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8pPr>
            <a:lvl9pPr marL="5485028" marR="0" lvl="8" indent="-380905" algn="l">
              <a:lnSpc>
                <a:spcPct val="115000"/>
              </a:lnSpc>
              <a:spcBef>
                <a:spcPts val="533"/>
              </a:spcBef>
              <a:spcAft>
                <a:spcPts val="0"/>
              </a:spcAft>
              <a:buClr>
                <a:schemeClr val="dk1"/>
              </a:buClr>
              <a:buSzPts val="9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512" name="Google Shape;512;p79"/>
          <p:cNvSpPr txBox="1">
            <a:spLocks noGrp="1"/>
          </p:cNvSpPr>
          <p:nvPr>
            <p:ph type="subTitle" idx="4"/>
          </p:nvPr>
        </p:nvSpPr>
        <p:spPr>
          <a:xfrm>
            <a:off x="786078"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513" name="Google Shape;513;p79"/>
          <p:cNvSpPr txBox="1">
            <a:spLocks noGrp="1"/>
          </p:cNvSpPr>
          <p:nvPr>
            <p:ph type="subTitle" idx="5"/>
          </p:nvPr>
        </p:nvSpPr>
        <p:spPr>
          <a:xfrm>
            <a:off x="4494721"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514" name="Google Shape;514;p79"/>
          <p:cNvSpPr txBox="1">
            <a:spLocks noGrp="1"/>
          </p:cNvSpPr>
          <p:nvPr>
            <p:ph type="subTitle" idx="6"/>
          </p:nvPr>
        </p:nvSpPr>
        <p:spPr>
          <a:xfrm>
            <a:off x="8180037" y="1970336"/>
            <a:ext cx="3199567" cy="643200"/>
          </a:xfrm>
          <a:prstGeom prst="rect">
            <a:avLst/>
          </a:prstGeom>
          <a:noFill/>
          <a:ln>
            <a:noFill/>
          </a:ln>
        </p:spPr>
        <p:txBody>
          <a:bodyPr spcFirstLastPara="1" wrap="square" lIns="0" tIns="0" rIns="0" bIns="0" anchor="t" anchorCtr="0">
            <a:noAutofit/>
          </a:bodyPr>
          <a:lstStyle>
            <a:lvl1pPr lvl="0" algn="l">
              <a:lnSpc>
                <a:spcPct val="115000"/>
              </a:lnSpc>
              <a:spcBef>
                <a:spcPts val="1066"/>
              </a:spcBef>
              <a:spcAft>
                <a:spcPts val="0"/>
              </a:spcAft>
              <a:buClr>
                <a:schemeClr val="dk1"/>
              </a:buClr>
              <a:buSzPts val="1500"/>
              <a:buNone/>
              <a:defRPr sz="2000" b="1">
                <a:solidFill>
                  <a:schemeClr val="dk1"/>
                </a:solidFill>
              </a:defRPr>
            </a:lvl1pPr>
            <a:lvl2pPr lvl="1" algn="l">
              <a:lnSpc>
                <a:spcPct val="115000"/>
              </a:lnSpc>
              <a:spcBef>
                <a:spcPts val="533"/>
              </a:spcBef>
              <a:spcAft>
                <a:spcPts val="0"/>
              </a:spcAft>
              <a:buClr>
                <a:schemeClr val="dk1"/>
              </a:buClr>
              <a:buSzPts val="1500"/>
              <a:buNone/>
              <a:defRPr>
                <a:solidFill>
                  <a:schemeClr val="dk1"/>
                </a:solidFill>
              </a:defRPr>
            </a:lvl2pPr>
            <a:lvl3pPr lvl="2" algn="l">
              <a:lnSpc>
                <a:spcPct val="115000"/>
              </a:lnSpc>
              <a:spcBef>
                <a:spcPts val="533"/>
              </a:spcBef>
              <a:spcAft>
                <a:spcPts val="0"/>
              </a:spcAft>
              <a:buClr>
                <a:schemeClr val="dk1"/>
              </a:buClr>
              <a:buSzPts val="1500"/>
              <a:buNone/>
              <a:defRPr sz="2000">
                <a:solidFill>
                  <a:schemeClr val="dk1"/>
                </a:solidFill>
              </a:defRPr>
            </a:lvl3pPr>
            <a:lvl4pPr lvl="3" algn="l">
              <a:lnSpc>
                <a:spcPct val="115000"/>
              </a:lnSpc>
              <a:spcBef>
                <a:spcPts val="533"/>
              </a:spcBef>
              <a:spcAft>
                <a:spcPts val="0"/>
              </a:spcAft>
              <a:buClr>
                <a:schemeClr val="dk1"/>
              </a:buClr>
              <a:buSzPts val="1500"/>
              <a:buNone/>
              <a:defRPr sz="2000">
                <a:solidFill>
                  <a:schemeClr val="dk1"/>
                </a:solidFill>
              </a:defRPr>
            </a:lvl4pPr>
            <a:lvl5pPr lvl="4" algn="l">
              <a:lnSpc>
                <a:spcPct val="115000"/>
              </a:lnSpc>
              <a:spcBef>
                <a:spcPts val="533"/>
              </a:spcBef>
              <a:spcAft>
                <a:spcPts val="0"/>
              </a:spcAft>
              <a:buClr>
                <a:schemeClr val="dk1"/>
              </a:buClr>
              <a:buSzPts val="1500"/>
              <a:buNone/>
              <a:defRPr sz="2000">
                <a:solidFill>
                  <a:schemeClr val="dk1"/>
                </a:solidFill>
              </a:defRPr>
            </a:lvl5pPr>
            <a:lvl6pPr lvl="5" algn="l">
              <a:lnSpc>
                <a:spcPct val="115000"/>
              </a:lnSpc>
              <a:spcBef>
                <a:spcPts val="533"/>
              </a:spcBef>
              <a:spcAft>
                <a:spcPts val="0"/>
              </a:spcAft>
              <a:buClr>
                <a:schemeClr val="dk1"/>
              </a:buClr>
              <a:buSzPts val="1500"/>
              <a:buNone/>
              <a:defRPr sz="2000">
                <a:solidFill>
                  <a:schemeClr val="dk1"/>
                </a:solidFill>
              </a:defRPr>
            </a:lvl6pPr>
            <a:lvl7pPr lvl="6" algn="l">
              <a:lnSpc>
                <a:spcPct val="115000"/>
              </a:lnSpc>
              <a:spcBef>
                <a:spcPts val="533"/>
              </a:spcBef>
              <a:spcAft>
                <a:spcPts val="0"/>
              </a:spcAft>
              <a:buClr>
                <a:schemeClr val="dk1"/>
              </a:buClr>
              <a:buSzPts val="1500"/>
              <a:buNone/>
              <a:defRPr sz="2000">
                <a:solidFill>
                  <a:schemeClr val="dk1"/>
                </a:solidFill>
              </a:defRPr>
            </a:lvl7pPr>
            <a:lvl8pPr lvl="7" algn="l">
              <a:lnSpc>
                <a:spcPct val="115000"/>
              </a:lnSpc>
              <a:spcBef>
                <a:spcPts val="533"/>
              </a:spcBef>
              <a:spcAft>
                <a:spcPts val="0"/>
              </a:spcAft>
              <a:buClr>
                <a:schemeClr val="dk1"/>
              </a:buClr>
              <a:buSzPts val="1500"/>
              <a:buNone/>
              <a:defRPr sz="2000">
                <a:solidFill>
                  <a:schemeClr val="dk1"/>
                </a:solidFill>
              </a:defRPr>
            </a:lvl8pPr>
            <a:lvl9pPr lvl="8" algn="l">
              <a:lnSpc>
                <a:spcPct val="115000"/>
              </a:lnSpc>
              <a:spcBef>
                <a:spcPts val="533"/>
              </a:spcBef>
              <a:spcAft>
                <a:spcPts val="0"/>
              </a:spcAft>
              <a:buClr>
                <a:schemeClr val="dk1"/>
              </a:buClr>
              <a:buSzPts val="1500"/>
              <a:buNone/>
              <a:defRPr sz="2000">
                <a:solidFill>
                  <a:schemeClr val="dk1"/>
                </a:solidFill>
              </a:defRPr>
            </a:lvl9pPr>
          </a:lstStyle>
          <a:p>
            <a:endParaRPr/>
          </a:p>
        </p:txBody>
      </p:sp>
      <p:sp>
        <p:nvSpPr>
          <p:cNvPr id="515" name="Google Shape;515;p79"/>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516" name="Google Shape;516;p79"/>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7" name="Google Shape;517;p79"/>
          <p:cNvSpPr txBox="1">
            <a:spLocks noGrp="1"/>
          </p:cNvSpPr>
          <p:nvPr>
            <p:ph type="body" idx="7"/>
          </p:nvPr>
        </p:nvSpPr>
        <p:spPr>
          <a:xfrm>
            <a:off x="748484" y="1172323"/>
            <a:ext cx="10659223" cy="586000"/>
          </a:xfrm>
          <a:prstGeom prst="rect">
            <a:avLst/>
          </a:prstGeom>
          <a:noFill/>
          <a:ln>
            <a:noFill/>
          </a:ln>
        </p:spPr>
        <p:txBody>
          <a:bodyPr spcFirstLastPara="1" wrap="square" lIns="0" tIns="0" rIns="0" bIns="0" anchor="t" anchorCtr="0">
            <a:noAutofit/>
          </a:bodyPr>
          <a:lstStyle>
            <a:lvl1pPr marL="609448" lvl="0" indent="-304724" algn="l">
              <a:lnSpc>
                <a:spcPct val="90000"/>
              </a:lnSpc>
              <a:spcBef>
                <a:spcPts val="1066"/>
              </a:spcBef>
              <a:spcAft>
                <a:spcPts val="0"/>
              </a:spcAft>
              <a:buClr>
                <a:schemeClr val="lt1"/>
              </a:buClr>
              <a:buSzPts val="1800"/>
              <a:buNone/>
              <a:defRPr b="0">
                <a:latin typeface="DM Sans Medium"/>
                <a:ea typeface="DM Sans Medium"/>
                <a:cs typeface="DM Sans Medium"/>
                <a:sym typeface="DM Sans Medium"/>
              </a:defRPr>
            </a:lvl1pPr>
            <a:lvl2pPr marL="1218895" lvl="1" indent="-304724" algn="l">
              <a:lnSpc>
                <a:spcPct val="100000"/>
              </a:lnSpc>
              <a:spcBef>
                <a:spcPts val="0"/>
              </a:spcBef>
              <a:spcAft>
                <a:spcPts val="0"/>
              </a:spcAft>
              <a:buClr>
                <a:schemeClr val="lt1"/>
              </a:buClr>
              <a:buSzPts val="1100"/>
              <a:buNone/>
              <a:defRPr/>
            </a:lvl2pPr>
            <a:lvl3pPr marL="1828343" lvl="2" indent="-304724" algn="l">
              <a:lnSpc>
                <a:spcPct val="100000"/>
              </a:lnSpc>
              <a:spcBef>
                <a:spcPts val="0"/>
              </a:spcBef>
              <a:spcAft>
                <a:spcPts val="0"/>
              </a:spcAft>
              <a:buClr>
                <a:schemeClr val="lt1"/>
              </a:buClr>
              <a:buSzPts val="1100"/>
              <a:buNone/>
              <a:defRPr/>
            </a:lvl3pPr>
            <a:lvl4pPr marL="2437790" lvl="3" indent="-304724" algn="l">
              <a:lnSpc>
                <a:spcPct val="100000"/>
              </a:lnSpc>
              <a:spcBef>
                <a:spcPts val="0"/>
              </a:spcBef>
              <a:spcAft>
                <a:spcPts val="0"/>
              </a:spcAft>
              <a:buClr>
                <a:schemeClr val="lt1"/>
              </a:buClr>
              <a:buSzPts val="1100"/>
              <a:buNone/>
              <a:defRPr/>
            </a:lvl4pPr>
            <a:lvl5pPr marL="3047238" lvl="4" indent="-304724" algn="l">
              <a:lnSpc>
                <a:spcPct val="100000"/>
              </a:lnSpc>
              <a:spcBef>
                <a:spcPts val="0"/>
              </a:spcBef>
              <a:spcAft>
                <a:spcPts val="0"/>
              </a:spcAft>
              <a:buClr>
                <a:schemeClr val="lt1"/>
              </a:buClr>
              <a:buSzPts val="1100"/>
              <a:buNone/>
              <a:defRPr/>
            </a:lvl5pPr>
            <a:lvl6pPr marL="3656686" lvl="5" indent="-304724" algn="l">
              <a:lnSpc>
                <a:spcPct val="100000"/>
              </a:lnSpc>
              <a:spcBef>
                <a:spcPts val="0"/>
              </a:spcBef>
              <a:spcAft>
                <a:spcPts val="0"/>
              </a:spcAft>
              <a:buClr>
                <a:schemeClr val="lt1"/>
              </a:buClr>
              <a:buSzPts val="1100"/>
              <a:buNone/>
              <a:defRPr>
                <a:solidFill>
                  <a:schemeClr val="lt1"/>
                </a:solidFill>
              </a:defRPr>
            </a:lvl6pPr>
            <a:lvl7pPr marL="4266133" lvl="6" indent="-304724" algn="l">
              <a:lnSpc>
                <a:spcPct val="100000"/>
              </a:lnSpc>
              <a:spcBef>
                <a:spcPts val="0"/>
              </a:spcBef>
              <a:spcAft>
                <a:spcPts val="0"/>
              </a:spcAft>
              <a:buClr>
                <a:schemeClr val="lt1"/>
              </a:buClr>
              <a:buSzPts val="1100"/>
              <a:buNone/>
              <a:defRPr>
                <a:solidFill>
                  <a:schemeClr val="lt1"/>
                </a:solidFill>
              </a:defRPr>
            </a:lvl7pPr>
            <a:lvl8pPr marL="4875581" lvl="7" indent="-304724" algn="l">
              <a:lnSpc>
                <a:spcPct val="100000"/>
              </a:lnSpc>
              <a:spcBef>
                <a:spcPts val="0"/>
              </a:spcBef>
              <a:spcAft>
                <a:spcPts val="0"/>
              </a:spcAft>
              <a:buClr>
                <a:schemeClr val="lt1"/>
              </a:buClr>
              <a:buSzPts val="1100"/>
              <a:buNone/>
              <a:defRPr>
                <a:solidFill>
                  <a:schemeClr val="lt1"/>
                </a:solidFill>
              </a:defRPr>
            </a:lvl8pPr>
            <a:lvl9pPr marL="5485028" lvl="8" indent="-304724" algn="l">
              <a:lnSpc>
                <a:spcPct val="100000"/>
              </a:lnSpc>
              <a:spcBef>
                <a:spcPts val="0"/>
              </a:spcBef>
              <a:spcAft>
                <a:spcPts val="0"/>
              </a:spcAft>
              <a:buClr>
                <a:schemeClr val="lt1"/>
              </a:buClr>
              <a:buSzPts val="1100"/>
              <a:buNone/>
              <a:defRPr>
                <a:solidFill>
                  <a:schemeClr val="lt1"/>
                </a:solidFill>
              </a:defRPr>
            </a:lvl9pPr>
          </a:lstStyle>
          <a:p>
            <a:endParaRPr/>
          </a:p>
        </p:txBody>
      </p:sp>
    </p:spTree>
    <p:extLst>
      <p:ext uri="{BB962C8B-B14F-4D97-AF65-F5344CB8AC3E}">
        <p14:creationId xmlns:p14="http://schemas.microsoft.com/office/powerpoint/2010/main" val="20793661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Content E - Power Statement 2">
  <p:cSld name="Content E - Power Statement 2">
    <p:bg>
      <p:bgPr>
        <a:solidFill>
          <a:schemeClr val="accent2"/>
        </a:solidFill>
        <a:effectLst/>
      </p:bgPr>
    </p:bg>
    <p:spTree>
      <p:nvGrpSpPr>
        <p:cNvPr id="1" name="Shape 518"/>
        <p:cNvGrpSpPr/>
        <p:nvPr/>
      </p:nvGrpSpPr>
      <p:grpSpPr>
        <a:xfrm>
          <a:off x="0" y="0"/>
          <a:ext cx="0" cy="0"/>
          <a:chOff x="0" y="0"/>
          <a:chExt cx="0" cy="0"/>
        </a:xfrm>
      </p:grpSpPr>
      <p:sp>
        <p:nvSpPr>
          <p:cNvPr id="519" name="Google Shape;519;p80"/>
          <p:cNvSpPr txBox="1">
            <a:spLocks noGrp="1"/>
          </p:cNvSpPr>
          <p:nvPr>
            <p:ph type="title"/>
          </p:nvPr>
        </p:nvSpPr>
        <p:spPr>
          <a:xfrm>
            <a:off x="762000"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accent1"/>
              </a:buClr>
              <a:buSzPts val="3600"/>
              <a:buFont typeface="DM Sans Medium"/>
              <a:buNone/>
              <a:defRPr sz="4799"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520" name="Google Shape;520;p80"/>
          <p:cNvSpPr txBox="1"/>
          <p:nvPr/>
        </p:nvSpPr>
        <p:spPr>
          <a:xfrm>
            <a:off x="646568" y="6361501"/>
            <a:ext cx="5377799" cy="410135"/>
          </a:xfrm>
          <a:prstGeom prst="rect">
            <a:avLst/>
          </a:prstGeom>
          <a:noFill/>
          <a:ln>
            <a:noFill/>
          </a:ln>
        </p:spPr>
        <p:txBody>
          <a:bodyPr spcFirstLastPara="1" wrap="square" lIns="121868" tIns="121868" rIns="121868" bIns="121868"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1066" b="0" i="0" u="none" strike="noStrike" cap="none">
                <a:solidFill>
                  <a:schemeClr val="dk1"/>
                </a:solidFill>
                <a:latin typeface="DM Sans"/>
                <a:ea typeface="DM Sans"/>
                <a:cs typeface="DM Sans"/>
                <a:sym typeface="DM Sans"/>
              </a:rPr>
              <a:t>©2024 Databricks Inc. — All rights reserved</a:t>
            </a:r>
            <a:endParaRPr sz="1066" b="0" i="0" u="none" strike="noStrike" cap="none">
              <a:solidFill>
                <a:schemeClr val="dk1"/>
              </a:solidFill>
              <a:latin typeface="DM Sans"/>
              <a:ea typeface="DM Sans"/>
              <a:cs typeface="DM Sans"/>
              <a:sym typeface="DM Sans"/>
            </a:endParaRPr>
          </a:p>
        </p:txBody>
      </p:sp>
      <p:sp>
        <p:nvSpPr>
          <p:cNvPr id="521" name="Google Shape;521;p80"/>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dk1"/>
                </a:solidFill>
                <a:latin typeface="DM Sans"/>
                <a:ea typeface="DM Sans"/>
                <a:cs typeface="DM Sans"/>
                <a:sym typeface="DM Sans"/>
              </a:defRPr>
            </a:lvl9pPr>
          </a:lstStyle>
          <a:p>
            <a:fld id="{00000000-1234-1234-1234-123412341234}" type="slidenum">
              <a:rPr lang="en" smtClean="0"/>
              <a:pPr/>
              <a:t>‹#›</a:t>
            </a:fld>
            <a:endParaRPr lang="en"/>
          </a:p>
        </p:txBody>
      </p:sp>
      <p:pic>
        <p:nvPicPr>
          <p:cNvPr id="522" name="Google Shape;522;p80"/>
          <p:cNvPicPr preferRelativeResize="0"/>
          <p:nvPr/>
        </p:nvPicPr>
        <p:blipFill rotWithShape="1">
          <a:blip r:embed="rId2">
            <a:alphaModFix/>
          </a:blip>
          <a:srcRect/>
          <a:stretch/>
        </p:blipFill>
        <p:spPr>
          <a:xfrm>
            <a:off x="10665441" y="6473304"/>
            <a:ext cx="186625" cy="186673"/>
          </a:xfrm>
          <a:prstGeom prst="rect">
            <a:avLst/>
          </a:prstGeom>
          <a:noFill/>
          <a:ln>
            <a:noFill/>
          </a:ln>
        </p:spPr>
      </p:pic>
    </p:spTree>
    <p:extLst>
      <p:ext uri="{BB962C8B-B14F-4D97-AF65-F5344CB8AC3E}">
        <p14:creationId xmlns:p14="http://schemas.microsoft.com/office/powerpoint/2010/main" val="19284951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 E - Power Statement 3 1">
  <p:cSld name="Content E - Power Statement 3 1">
    <p:bg>
      <p:bgPr>
        <a:solidFill>
          <a:schemeClr val="dk2"/>
        </a:solidFill>
        <a:effectLst/>
      </p:bgPr>
    </p:bg>
    <p:spTree>
      <p:nvGrpSpPr>
        <p:cNvPr id="1" name="Shape 523"/>
        <p:cNvGrpSpPr/>
        <p:nvPr/>
      </p:nvGrpSpPr>
      <p:grpSpPr>
        <a:xfrm>
          <a:off x="0" y="0"/>
          <a:ext cx="0" cy="0"/>
          <a:chOff x="0" y="0"/>
          <a:chExt cx="0" cy="0"/>
        </a:xfrm>
      </p:grpSpPr>
      <p:sp>
        <p:nvSpPr>
          <p:cNvPr id="524" name="Google Shape;524;p81"/>
          <p:cNvSpPr txBox="1">
            <a:spLocks noGrp="1"/>
          </p:cNvSpPr>
          <p:nvPr>
            <p:ph type="title"/>
          </p:nvPr>
        </p:nvSpPr>
        <p:spPr>
          <a:xfrm>
            <a:off x="762000" y="609600"/>
            <a:ext cx="10664822"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latin typeface="DM Sans Medium"/>
                <a:ea typeface="DM Sans Medium"/>
                <a:cs typeface="DM Sans Medium"/>
                <a:sym typeface="DM Sans Medium"/>
              </a:defRPr>
            </a:lvl1pPr>
            <a:lvl2pPr lvl="1" algn="l">
              <a:lnSpc>
                <a:spcPct val="100000"/>
              </a:lnSpc>
              <a:spcBef>
                <a:spcPts val="0"/>
              </a:spcBef>
              <a:spcAft>
                <a:spcPts val="0"/>
              </a:spcAft>
              <a:buSzPts val="3600"/>
              <a:buNone/>
              <a:defRPr sz="4799"/>
            </a:lvl2pPr>
            <a:lvl3pPr lvl="2" algn="l">
              <a:lnSpc>
                <a:spcPct val="100000"/>
              </a:lnSpc>
              <a:spcBef>
                <a:spcPts val="0"/>
              </a:spcBef>
              <a:spcAft>
                <a:spcPts val="0"/>
              </a:spcAft>
              <a:buSzPts val="3600"/>
              <a:buNone/>
              <a:defRPr sz="4799"/>
            </a:lvl3pPr>
            <a:lvl4pPr lvl="3" algn="l">
              <a:lnSpc>
                <a:spcPct val="100000"/>
              </a:lnSpc>
              <a:spcBef>
                <a:spcPts val="0"/>
              </a:spcBef>
              <a:spcAft>
                <a:spcPts val="0"/>
              </a:spcAft>
              <a:buSzPts val="3600"/>
              <a:buNone/>
              <a:defRPr sz="4799"/>
            </a:lvl4pPr>
            <a:lvl5pPr lvl="4" algn="l">
              <a:lnSpc>
                <a:spcPct val="100000"/>
              </a:lnSpc>
              <a:spcBef>
                <a:spcPts val="0"/>
              </a:spcBef>
              <a:spcAft>
                <a:spcPts val="0"/>
              </a:spcAft>
              <a:buSzPts val="3600"/>
              <a:buNone/>
              <a:defRPr sz="4799"/>
            </a:lvl5pPr>
            <a:lvl6pPr lvl="5" algn="l">
              <a:lnSpc>
                <a:spcPct val="100000"/>
              </a:lnSpc>
              <a:spcBef>
                <a:spcPts val="0"/>
              </a:spcBef>
              <a:spcAft>
                <a:spcPts val="0"/>
              </a:spcAft>
              <a:buSzPts val="3600"/>
              <a:buNone/>
              <a:defRPr sz="4799"/>
            </a:lvl6pPr>
            <a:lvl7pPr lvl="6" algn="l">
              <a:lnSpc>
                <a:spcPct val="100000"/>
              </a:lnSpc>
              <a:spcBef>
                <a:spcPts val="0"/>
              </a:spcBef>
              <a:spcAft>
                <a:spcPts val="0"/>
              </a:spcAft>
              <a:buSzPts val="3600"/>
              <a:buNone/>
              <a:defRPr sz="4799"/>
            </a:lvl7pPr>
            <a:lvl8pPr lvl="7" algn="l">
              <a:lnSpc>
                <a:spcPct val="100000"/>
              </a:lnSpc>
              <a:spcBef>
                <a:spcPts val="0"/>
              </a:spcBef>
              <a:spcAft>
                <a:spcPts val="0"/>
              </a:spcAft>
              <a:buSzPts val="3600"/>
              <a:buNone/>
              <a:defRPr sz="4799"/>
            </a:lvl8pPr>
            <a:lvl9pPr lvl="8" algn="l">
              <a:lnSpc>
                <a:spcPct val="100000"/>
              </a:lnSpc>
              <a:spcBef>
                <a:spcPts val="0"/>
              </a:spcBef>
              <a:spcAft>
                <a:spcPts val="0"/>
              </a:spcAft>
              <a:buSzPts val="3600"/>
              <a:buNone/>
              <a:defRPr sz="4799"/>
            </a:lvl9pPr>
          </a:lstStyle>
          <a:p>
            <a:endParaRPr/>
          </a:p>
        </p:txBody>
      </p:sp>
      <p:sp>
        <p:nvSpPr>
          <p:cNvPr id="525" name="Google Shape;525;p81"/>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75803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ontent E - Power Statement 4">
  <p:cSld name="Content E - Power Statement 4">
    <p:bg>
      <p:bgPr>
        <a:solidFill>
          <a:schemeClr val="accent4"/>
        </a:solidFill>
        <a:effectLst/>
      </p:bgPr>
    </p:bg>
    <p:spTree>
      <p:nvGrpSpPr>
        <p:cNvPr id="1" name="Shape 526"/>
        <p:cNvGrpSpPr/>
        <p:nvPr/>
      </p:nvGrpSpPr>
      <p:grpSpPr>
        <a:xfrm>
          <a:off x="0" y="0"/>
          <a:ext cx="0" cy="0"/>
          <a:chOff x="0" y="0"/>
          <a:chExt cx="0" cy="0"/>
        </a:xfrm>
      </p:grpSpPr>
      <p:sp>
        <p:nvSpPr>
          <p:cNvPr id="527" name="Google Shape;527;p82"/>
          <p:cNvSpPr txBox="1">
            <a:spLocks noGrp="1"/>
          </p:cNvSpPr>
          <p:nvPr>
            <p:ph type="title"/>
          </p:nvPr>
        </p:nvSpPr>
        <p:spPr>
          <a:xfrm>
            <a:off x="762000"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528" name="Google Shape;528;p82"/>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529" name="Google Shape;529;p82"/>
          <p:cNvPicPr preferRelativeResize="0"/>
          <p:nvPr/>
        </p:nvPicPr>
        <p:blipFill rotWithShape="1">
          <a:blip r:embed="rId2">
            <a:alphaModFix/>
          </a:blip>
          <a:srcRect/>
          <a:stretch/>
        </p:blipFill>
        <p:spPr>
          <a:xfrm>
            <a:off x="10666596" y="6474099"/>
            <a:ext cx="188324" cy="188373"/>
          </a:xfrm>
          <a:prstGeom prst="rect">
            <a:avLst/>
          </a:prstGeom>
          <a:noFill/>
          <a:ln>
            <a:noFill/>
          </a:ln>
        </p:spPr>
      </p:pic>
    </p:spTree>
    <p:extLst>
      <p:ext uri="{BB962C8B-B14F-4D97-AF65-F5344CB8AC3E}">
        <p14:creationId xmlns:p14="http://schemas.microsoft.com/office/powerpoint/2010/main" val="16950689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ntent E - Power Statement 4 1">
  <p:cSld name="Content E - Power Statement 4 1">
    <p:bg>
      <p:bgPr>
        <a:solidFill>
          <a:schemeClr val="accent6"/>
        </a:solidFill>
        <a:effectLst/>
      </p:bgPr>
    </p:bg>
    <p:spTree>
      <p:nvGrpSpPr>
        <p:cNvPr id="1" name="Shape 530"/>
        <p:cNvGrpSpPr/>
        <p:nvPr/>
      </p:nvGrpSpPr>
      <p:grpSpPr>
        <a:xfrm>
          <a:off x="0" y="0"/>
          <a:ext cx="0" cy="0"/>
          <a:chOff x="0" y="0"/>
          <a:chExt cx="0" cy="0"/>
        </a:xfrm>
      </p:grpSpPr>
      <p:sp>
        <p:nvSpPr>
          <p:cNvPr id="531" name="Google Shape;531;p83"/>
          <p:cNvSpPr txBox="1">
            <a:spLocks noGrp="1"/>
          </p:cNvSpPr>
          <p:nvPr>
            <p:ph type="title"/>
          </p:nvPr>
        </p:nvSpPr>
        <p:spPr>
          <a:xfrm>
            <a:off x="762000" y="609600"/>
            <a:ext cx="10660023" cy="56388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SzPts val="3600"/>
              <a:buFont typeface="DM Sans Medium"/>
              <a:buNone/>
              <a:defRPr sz="4799"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a:endParaRPr/>
          </a:p>
        </p:txBody>
      </p:sp>
      <p:sp>
        <p:nvSpPr>
          <p:cNvPr id="532" name="Google Shape;532;p83"/>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pic>
        <p:nvPicPr>
          <p:cNvPr id="533" name="Google Shape;533;p83"/>
          <p:cNvPicPr preferRelativeResize="0"/>
          <p:nvPr/>
        </p:nvPicPr>
        <p:blipFill rotWithShape="1">
          <a:blip r:embed="rId2">
            <a:alphaModFix/>
          </a:blip>
          <a:srcRect/>
          <a:stretch/>
        </p:blipFill>
        <p:spPr>
          <a:xfrm>
            <a:off x="10666596" y="6474099"/>
            <a:ext cx="188324" cy="188373"/>
          </a:xfrm>
          <a:prstGeom prst="rect">
            <a:avLst/>
          </a:prstGeom>
          <a:noFill/>
          <a:ln>
            <a:noFill/>
          </a:ln>
        </p:spPr>
      </p:pic>
    </p:spTree>
    <p:extLst>
      <p:ext uri="{BB962C8B-B14F-4D97-AF65-F5344CB8AC3E}">
        <p14:creationId xmlns:p14="http://schemas.microsoft.com/office/powerpoint/2010/main" val="7528605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slideLayout" Target="../slideLayouts/slideLayout72.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image" Target="../media/image29.png"/><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theme" Target="../theme/theme2.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image" Target="../media/image29.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theme" Target="../theme/theme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49261" y="535597"/>
            <a:ext cx="106593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a:buNone/>
              <a:defRPr sz="4000" b="1" i="0" u="none" strike="noStrike" cap="none">
                <a:solidFill>
                  <a:schemeClr val="dk1"/>
                </a:solidFill>
                <a:latin typeface="DM Sans"/>
                <a:ea typeface="DM Sans"/>
                <a:cs typeface="DM Sans"/>
                <a:sym typeface="DM Sans"/>
              </a:defRPr>
            </a:lvl1pPr>
            <a:lvl2pPr marR="0" lvl="1" algn="l" rtl="0">
              <a:lnSpc>
                <a:spcPct val="100000"/>
              </a:lnSpc>
              <a:spcBef>
                <a:spcPts val="0"/>
              </a:spcBef>
              <a:spcAft>
                <a:spcPts val="0"/>
              </a:spcAft>
              <a:buClr>
                <a:srgbClr val="000000"/>
              </a:buClr>
              <a:buSzPts val="1500"/>
              <a:buNone/>
              <a:defRPr sz="1900" b="1" i="0" u="none" strike="noStrike" cap="none">
                <a:solidFill>
                  <a:srgbClr val="000000"/>
                </a:solidFill>
              </a:defRPr>
            </a:lvl2pPr>
            <a:lvl3pPr marR="0" lvl="2" algn="l" rtl="0">
              <a:lnSpc>
                <a:spcPct val="100000"/>
              </a:lnSpc>
              <a:spcBef>
                <a:spcPts val="0"/>
              </a:spcBef>
              <a:spcAft>
                <a:spcPts val="0"/>
              </a:spcAft>
              <a:buClr>
                <a:srgbClr val="000000"/>
              </a:buClr>
              <a:buSzPts val="1500"/>
              <a:buNone/>
              <a:defRPr sz="1900" b="1" i="0" u="none" strike="noStrike" cap="none">
                <a:solidFill>
                  <a:srgbClr val="000000"/>
                </a:solidFill>
              </a:defRPr>
            </a:lvl3pPr>
            <a:lvl4pPr marR="0" lvl="3" algn="l" rtl="0">
              <a:lnSpc>
                <a:spcPct val="100000"/>
              </a:lnSpc>
              <a:spcBef>
                <a:spcPts val="0"/>
              </a:spcBef>
              <a:spcAft>
                <a:spcPts val="0"/>
              </a:spcAft>
              <a:buClr>
                <a:srgbClr val="000000"/>
              </a:buClr>
              <a:buSzPts val="1500"/>
              <a:buNone/>
              <a:defRPr sz="1900" b="1" i="0" u="none" strike="noStrike" cap="none">
                <a:solidFill>
                  <a:srgbClr val="000000"/>
                </a:solidFill>
              </a:defRPr>
            </a:lvl4pPr>
            <a:lvl5pPr marR="0" lvl="4" algn="l" rtl="0">
              <a:lnSpc>
                <a:spcPct val="100000"/>
              </a:lnSpc>
              <a:spcBef>
                <a:spcPts val="0"/>
              </a:spcBef>
              <a:spcAft>
                <a:spcPts val="0"/>
              </a:spcAft>
              <a:buClr>
                <a:srgbClr val="000000"/>
              </a:buClr>
              <a:buSzPts val="1500"/>
              <a:buNone/>
              <a:defRPr sz="1900" b="1" i="0" u="none" strike="noStrike" cap="none">
                <a:solidFill>
                  <a:srgbClr val="000000"/>
                </a:solidFill>
              </a:defRPr>
            </a:lvl5pPr>
            <a:lvl6pPr marR="0" lvl="5" algn="l" rtl="0">
              <a:lnSpc>
                <a:spcPct val="100000"/>
              </a:lnSpc>
              <a:spcBef>
                <a:spcPts val="0"/>
              </a:spcBef>
              <a:spcAft>
                <a:spcPts val="0"/>
              </a:spcAft>
              <a:buClr>
                <a:srgbClr val="000000"/>
              </a:buClr>
              <a:buSzPts val="1500"/>
              <a:buNone/>
              <a:defRPr sz="1900" b="1" i="0" u="none" strike="noStrike" cap="none">
                <a:solidFill>
                  <a:srgbClr val="000000"/>
                </a:solidFill>
              </a:defRPr>
            </a:lvl6pPr>
            <a:lvl7pPr marR="0" lvl="6" algn="l" rtl="0">
              <a:lnSpc>
                <a:spcPct val="100000"/>
              </a:lnSpc>
              <a:spcBef>
                <a:spcPts val="0"/>
              </a:spcBef>
              <a:spcAft>
                <a:spcPts val="0"/>
              </a:spcAft>
              <a:buClr>
                <a:srgbClr val="000000"/>
              </a:buClr>
              <a:buSzPts val="1500"/>
              <a:buNone/>
              <a:defRPr sz="1900" b="1" i="0" u="none" strike="noStrike" cap="none">
                <a:solidFill>
                  <a:srgbClr val="000000"/>
                </a:solidFill>
              </a:defRPr>
            </a:lvl7pPr>
            <a:lvl8pPr marR="0" lvl="7" algn="l" rtl="0">
              <a:lnSpc>
                <a:spcPct val="100000"/>
              </a:lnSpc>
              <a:spcBef>
                <a:spcPts val="0"/>
              </a:spcBef>
              <a:spcAft>
                <a:spcPts val="0"/>
              </a:spcAft>
              <a:buClr>
                <a:srgbClr val="000000"/>
              </a:buClr>
              <a:buSzPts val="1500"/>
              <a:buNone/>
              <a:defRPr sz="1900" b="1" i="0" u="none" strike="noStrike" cap="none">
                <a:solidFill>
                  <a:srgbClr val="000000"/>
                </a:solidFill>
              </a:defRPr>
            </a:lvl8pPr>
            <a:lvl9pPr marR="0" lvl="8" algn="l" rtl="0">
              <a:lnSpc>
                <a:spcPct val="100000"/>
              </a:lnSpc>
              <a:spcBef>
                <a:spcPts val="0"/>
              </a:spcBef>
              <a:spcAft>
                <a:spcPts val="0"/>
              </a:spcAft>
              <a:buClr>
                <a:srgbClr val="000000"/>
              </a:buClr>
              <a:buSzPts val="1500"/>
              <a:buNone/>
              <a:defRPr sz="1900" b="1" i="0" u="none" strike="noStrike" cap="none">
                <a:solidFill>
                  <a:srgbClr val="000000"/>
                </a:solidFill>
              </a:defRPr>
            </a:lvl9pPr>
          </a:lstStyle>
          <a:p>
            <a:endParaRPr/>
          </a:p>
        </p:txBody>
      </p:sp>
      <p:sp>
        <p:nvSpPr>
          <p:cNvPr id="52" name="Google Shape;52;p13"/>
          <p:cNvSpPr txBox="1">
            <a:spLocks noGrp="1"/>
          </p:cNvSpPr>
          <p:nvPr>
            <p:ph type="body" idx="1"/>
          </p:nvPr>
        </p:nvSpPr>
        <p:spPr>
          <a:xfrm>
            <a:off x="761825" y="1825633"/>
            <a:ext cx="10589400" cy="4351200"/>
          </a:xfrm>
          <a:prstGeom prst="rect">
            <a:avLst/>
          </a:prstGeom>
          <a:noFill/>
          <a:ln>
            <a:noFill/>
          </a:ln>
        </p:spPr>
        <p:txBody>
          <a:bodyPr spcFirstLastPara="1" wrap="square" lIns="0" tIns="0" rIns="0" bIns="0" anchor="t" anchorCtr="0">
            <a:noAutofit/>
          </a:bodyPr>
          <a:lstStyle>
            <a:lvl1pPr marL="457200" marR="0" lvl="0" indent="-381000" algn="l" rtl="0">
              <a:lnSpc>
                <a:spcPct val="90000"/>
              </a:lnSpc>
              <a:spcBef>
                <a:spcPts val="1100"/>
              </a:spcBef>
              <a:spcAft>
                <a:spcPts val="0"/>
              </a:spcAft>
              <a:buClr>
                <a:schemeClr val="accent1"/>
              </a:buClr>
              <a:buSzPts val="2400"/>
              <a:buFont typeface="DM Sans"/>
              <a:buChar char="•"/>
              <a:defRPr sz="2400" b="0" i="0" u="none" strike="noStrike" cap="none">
                <a:solidFill>
                  <a:schemeClr val="dk1"/>
                </a:solidFill>
                <a:latin typeface="DM Sans"/>
                <a:ea typeface="DM Sans"/>
                <a:cs typeface="DM Sans"/>
                <a:sym typeface="DM Sans"/>
              </a:defRPr>
            </a:lvl1pPr>
            <a:lvl2pPr marL="914400" marR="0" lvl="1" indent="-355600" algn="l" rtl="0">
              <a:lnSpc>
                <a:spcPct val="90000"/>
              </a:lnSpc>
              <a:spcBef>
                <a:spcPts val="500"/>
              </a:spcBef>
              <a:spcAft>
                <a:spcPts val="0"/>
              </a:spcAft>
              <a:buClr>
                <a:schemeClr val="accent4"/>
              </a:buClr>
              <a:buSzPts val="2000"/>
              <a:buFont typeface="DM Sans"/>
              <a:buChar char="•"/>
              <a:defRPr sz="2000" b="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endParaRPr/>
          </a:p>
        </p:txBody>
      </p:sp>
      <p:pic>
        <p:nvPicPr>
          <p:cNvPr id="53" name="Google Shape;53;p13"/>
          <p:cNvPicPr preferRelativeResize="0"/>
          <p:nvPr/>
        </p:nvPicPr>
        <p:blipFill rotWithShape="1">
          <a:blip r:embed="rId33">
            <a:alphaModFix/>
          </a:blip>
          <a:srcRect t="641" b="641"/>
          <a:stretch/>
        </p:blipFill>
        <p:spPr>
          <a:xfrm>
            <a:off x="227543" y="6407467"/>
            <a:ext cx="215778" cy="223610"/>
          </a:xfrm>
          <a:prstGeom prst="rect">
            <a:avLst/>
          </a:prstGeom>
          <a:noFill/>
          <a:ln>
            <a:noFill/>
          </a:ln>
        </p:spPr>
      </p:pic>
      <p:sp>
        <p:nvSpPr>
          <p:cNvPr id="54" name="Google Shape;54;p13"/>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9" r:id="rId3"/>
    <p:sldLayoutId id="2147483670" r:id="rId4"/>
    <p:sldLayoutId id="2147483671" r:id="rId5"/>
    <p:sldLayoutId id="2147483672"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5" r:id="rId23"/>
    <p:sldLayoutId id="2147483696" r:id="rId24"/>
    <p:sldLayoutId id="2147483697" r:id="rId25"/>
    <p:sldLayoutId id="2147483698" r:id="rId26"/>
    <p:sldLayoutId id="2147483700" r:id="rId27"/>
    <p:sldLayoutId id="2147483701" r:id="rId28"/>
    <p:sldLayoutId id="2147483702" r:id="rId29"/>
    <p:sldLayoutId id="2147483703" r:id="rId30"/>
    <p:sldLayoutId id="2147483845"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19"/>
        <p:cNvGrpSpPr/>
        <p:nvPr/>
      </p:nvGrpSpPr>
      <p:grpSpPr>
        <a:xfrm>
          <a:off x="0" y="0"/>
          <a:ext cx="0" cy="0"/>
          <a:chOff x="0" y="0"/>
          <a:chExt cx="0" cy="0"/>
        </a:xfrm>
      </p:grpSpPr>
      <p:sp>
        <p:nvSpPr>
          <p:cNvPr id="2620" name="Google Shape;2620;p374"/>
          <p:cNvSpPr txBox="1"/>
          <p:nvPr/>
        </p:nvSpPr>
        <p:spPr>
          <a:xfrm>
            <a:off x="646561" y="6361501"/>
            <a:ext cx="5377799" cy="410135"/>
          </a:xfrm>
          <a:prstGeom prst="rect">
            <a:avLst/>
          </a:prstGeom>
          <a:noFill/>
          <a:ln>
            <a:noFill/>
          </a:ln>
        </p:spPr>
        <p:txBody>
          <a:bodyPr spcFirstLastPara="1" wrap="square" lIns="121868" tIns="121868" rIns="121868" bIns="121868"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1066" b="0" i="0" u="none" strike="noStrike" cap="none">
                <a:solidFill>
                  <a:schemeClr val="accent5"/>
                </a:solidFill>
                <a:latin typeface="DM Sans"/>
                <a:ea typeface="DM Sans"/>
                <a:cs typeface="DM Sans"/>
                <a:sym typeface="DM Sans"/>
              </a:rPr>
              <a:t>©2024 Databricks Inc. — All rights reserved</a:t>
            </a:r>
            <a:endParaRPr sz="1066" b="0" i="0" u="none" strike="noStrike" cap="none">
              <a:solidFill>
                <a:schemeClr val="accent5"/>
              </a:solidFill>
              <a:latin typeface="DM Sans"/>
              <a:ea typeface="DM Sans"/>
              <a:cs typeface="DM Sans"/>
              <a:sym typeface="DM Sans"/>
            </a:endParaRPr>
          </a:p>
        </p:txBody>
      </p:sp>
      <p:pic>
        <p:nvPicPr>
          <p:cNvPr id="2621" name="Google Shape;2621;p374"/>
          <p:cNvPicPr preferRelativeResize="0"/>
          <p:nvPr/>
        </p:nvPicPr>
        <p:blipFill rotWithShape="1">
          <a:blip r:embed="rId44">
            <a:alphaModFix/>
          </a:blip>
          <a:srcRect/>
          <a:stretch/>
        </p:blipFill>
        <p:spPr>
          <a:xfrm>
            <a:off x="10665332" y="6473304"/>
            <a:ext cx="186625" cy="186673"/>
          </a:xfrm>
          <a:prstGeom prst="rect">
            <a:avLst/>
          </a:prstGeom>
          <a:noFill/>
          <a:ln>
            <a:noFill/>
          </a:ln>
        </p:spPr>
      </p:pic>
      <p:sp>
        <p:nvSpPr>
          <p:cNvPr id="2622" name="Google Shape;2622;p374"/>
          <p:cNvSpPr txBox="1">
            <a:spLocks noGrp="1"/>
          </p:cNvSpPr>
          <p:nvPr>
            <p:ph type="sldNum" idx="12"/>
          </p:nvPr>
        </p:nvSpPr>
        <p:spPr>
          <a:xfrm>
            <a:off x="11097669"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2623" name="Google Shape;2623;p374"/>
          <p:cNvSpPr txBox="1">
            <a:spLocks noGrp="1"/>
          </p:cNvSpPr>
          <p:nvPr>
            <p:ph type="title"/>
          </p:nvPr>
        </p:nvSpPr>
        <p:spPr>
          <a:xfrm>
            <a:off x="749245" y="535599"/>
            <a:ext cx="10512462" cy="5836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rgbClr val="000000"/>
              </a:buClr>
              <a:buSzPts val="1100"/>
              <a:buFont typeface="Arial"/>
              <a:buNone/>
              <a:defRPr sz="3000" b="0" i="0" u="none" strike="noStrike" cap="none">
                <a:solidFill>
                  <a:schemeClr val="lt1"/>
                </a:solidFill>
                <a:latin typeface="DM Sans Medium"/>
                <a:ea typeface="DM Sans Medium"/>
                <a:cs typeface="DM Sans Medium"/>
                <a:sym typeface="DM Sans Medium"/>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624" name="Google Shape;2624;p374"/>
          <p:cNvSpPr txBox="1">
            <a:spLocks noGrp="1"/>
          </p:cNvSpPr>
          <p:nvPr>
            <p:ph type="body" idx="1"/>
          </p:nvPr>
        </p:nvSpPr>
        <p:spPr>
          <a:xfrm>
            <a:off x="761809" y="1988833"/>
            <a:ext cx="10512462" cy="43512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0000"/>
              </a:buClr>
              <a:buSzPts val="1100"/>
              <a:buFont typeface="Arial"/>
              <a:buNone/>
              <a:defRPr sz="1800" b="0" i="0" u="none" strike="noStrike" cap="none">
                <a:solidFill>
                  <a:schemeClr val="lt1"/>
                </a:solidFill>
                <a:latin typeface="DM Sans"/>
                <a:ea typeface="DM Sans"/>
                <a:cs typeface="DM Sans"/>
                <a:sym typeface="DM Sans"/>
              </a:defRPr>
            </a:lvl1pPr>
            <a:lvl2pPr marL="914400" marR="0" lvl="1" indent="-228600" algn="l">
              <a:lnSpc>
                <a:spcPct val="100000"/>
              </a:lnSpc>
              <a:spcBef>
                <a:spcPts val="0"/>
              </a:spcBef>
              <a:spcAft>
                <a:spcPts val="0"/>
              </a:spcAft>
              <a:buClr>
                <a:srgbClr val="000000"/>
              </a:buClr>
              <a:buSzPts val="1100"/>
              <a:buFont typeface="Arial"/>
              <a:buNone/>
              <a:defRPr sz="1500" b="0" i="0" u="none" strike="noStrike" cap="none">
                <a:solidFill>
                  <a:schemeClr val="lt1"/>
                </a:solidFill>
                <a:latin typeface="DM Sans"/>
                <a:ea typeface="DM Sans"/>
                <a:cs typeface="DM Sans"/>
                <a:sym typeface="DM Sans"/>
              </a:defRPr>
            </a:lvl2pPr>
            <a:lvl3pPr marL="1371600" marR="0" lvl="2"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3pPr>
            <a:lvl4pPr marL="1828800" marR="0" lvl="3"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4pPr>
            <a:lvl5pPr marL="2286000" marR="0" lvl="4"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5pPr>
            <a:lvl6pPr marL="2743200" marR="0" lvl="5"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17213984"/>
      </p:ext>
    </p:extLst>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6"/>
        <p:cNvGrpSpPr/>
        <p:nvPr/>
      </p:nvGrpSpPr>
      <p:grpSpPr>
        <a:xfrm>
          <a:off x="0" y="0"/>
          <a:ext cx="0" cy="0"/>
          <a:chOff x="0" y="0"/>
          <a:chExt cx="0" cy="0"/>
        </a:xfrm>
      </p:grpSpPr>
      <p:sp>
        <p:nvSpPr>
          <p:cNvPr id="357" name="Google Shape;357;p57"/>
          <p:cNvSpPr txBox="1"/>
          <p:nvPr/>
        </p:nvSpPr>
        <p:spPr>
          <a:xfrm>
            <a:off x="646568" y="6361501"/>
            <a:ext cx="5377799" cy="410135"/>
          </a:xfrm>
          <a:prstGeom prst="rect">
            <a:avLst/>
          </a:prstGeom>
          <a:noFill/>
          <a:ln>
            <a:noFill/>
          </a:ln>
        </p:spPr>
        <p:txBody>
          <a:bodyPr spcFirstLastPara="1" wrap="square" lIns="121868" tIns="121868" rIns="121868" bIns="121868"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1066" b="0" i="0" u="none" strike="noStrike" cap="none">
                <a:solidFill>
                  <a:schemeClr val="accent5"/>
                </a:solidFill>
                <a:latin typeface="DM Sans"/>
                <a:ea typeface="DM Sans"/>
                <a:cs typeface="DM Sans"/>
                <a:sym typeface="DM Sans"/>
              </a:rPr>
              <a:t>©2024 Databricks Inc. — All rights reserved</a:t>
            </a:r>
            <a:endParaRPr sz="1066" b="0" i="0" u="none" strike="noStrike" cap="none">
              <a:solidFill>
                <a:schemeClr val="accent5"/>
              </a:solidFill>
              <a:latin typeface="DM Sans"/>
              <a:ea typeface="DM Sans"/>
              <a:cs typeface="DM Sans"/>
              <a:sym typeface="DM Sans"/>
            </a:endParaRPr>
          </a:p>
        </p:txBody>
      </p:sp>
      <p:pic>
        <p:nvPicPr>
          <p:cNvPr id="358" name="Google Shape;358;p57"/>
          <p:cNvPicPr preferRelativeResize="0"/>
          <p:nvPr/>
        </p:nvPicPr>
        <p:blipFill rotWithShape="1">
          <a:blip r:embed="rId32">
            <a:alphaModFix/>
          </a:blip>
          <a:srcRect/>
          <a:stretch/>
        </p:blipFill>
        <p:spPr>
          <a:xfrm>
            <a:off x="10665441" y="6473304"/>
            <a:ext cx="186625" cy="186673"/>
          </a:xfrm>
          <a:prstGeom prst="rect">
            <a:avLst/>
          </a:prstGeom>
          <a:noFill/>
          <a:ln>
            <a:noFill/>
          </a:ln>
        </p:spPr>
      </p:pic>
      <p:sp>
        <p:nvSpPr>
          <p:cNvPr id="359" name="Google Shape;359;p57"/>
          <p:cNvSpPr txBox="1">
            <a:spLocks noGrp="1"/>
          </p:cNvSpPr>
          <p:nvPr>
            <p:ph type="sldNum" idx="12"/>
          </p:nvPr>
        </p:nvSpPr>
        <p:spPr>
          <a:xfrm>
            <a:off x="11097782" y="6473300"/>
            <a:ext cx="324316" cy="1864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fld id="{00000000-1234-1234-1234-123412341234}" type="slidenum">
              <a:rPr lang="en" smtClean="0"/>
              <a:pPr/>
              <a:t>‹#›</a:t>
            </a:fld>
            <a:endParaRPr lang="en"/>
          </a:p>
        </p:txBody>
      </p:sp>
      <p:sp>
        <p:nvSpPr>
          <p:cNvPr id="360" name="Google Shape;360;p57"/>
          <p:cNvSpPr txBox="1">
            <a:spLocks noGrp="1"/>
          </p:cNvSpPr>
          <p:nvPr>
            <p:ph type="title"/>
          </p:nvPr>
        </p:nvSpPr>
        <p:spPr>
          <a:xfrm>
            <a:off x="749253" y="535599"/>
            <a:ext cx="10512462" cy="5836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rgbClr val="000000"/>
              </a:buClr>
              <a:buSzPts val="1100"/>
              <a:buFont typeface="Arial"/>
              <a:buNone/>
              <a:defRPr sz="3000" b="0" i="0" u="none" strike="noStrike" cap="none">
                <a:solidFill>
                  <a:schemeClr val="lt1"/>
                </a:solidFill>
                <a:latin typeface="DM Sans Medium"/>
                <a:ea typeface="DM Sans Medium"/>
                <a:cs typeface="DM Sans Medium"/>
                <a:sym typeface="DM Sans Medium"/>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361" name="Google Shape;361;p57"/>
          <p:cNvSpPr txBox="1">
            <a:spLocks noGrp="1"/>
          </p:cNvSpPr>
          <p:nvPr>
            <p:ph type="body" idx="1"/>
          </p:nvPr>
        </p:nvSpPr>
        <p:spPr>
          <a:xfrm>
            <a:off x="761817" y="1988833"/>
            <a:ext cx="10512462" cy="43512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rgbClr val="000000"/>
              </a:buClr>
              <a:buSzPts val="1100"/>
              <a:buFont typeface="Arial"/>
              <a:buNone/>
              <a:defRPr sz="1800" b="0" i="0" u="none" strike="noStrike" cap="none">
                <a:solidFill>
                  <a:schemeClr val="lt1"/>
                </a:solidFill>
                <a:latin typeface="DM Sans"/>
                <a:ea typeface="DM Sans"/>
                <a:cs typeface="DM Sans"/>
                <a:sym typeface="DM Sans"/>
              </a:defRPr>
            </a:lvl1pPr>
            <a:lvl2pPr marL="914400" marR="0" lvl="1" indent="-228600" algn="l">
              <a:lnSpc>
                <a:spcPct val="100000"/>
              </a:lnSpc>
              <a:spcBef>
                <a:spcPts val="0"/>
              </a:spcBef>
              <a:spcAft>
                <a:spcPts val="0"/>
              </a:spcAft>
              <a:buClr>
                <a:srgbClr val="000000"/>
              </a:buClr>
              <a:buSzPts val="1100"/>
              <a:buFont typeface="Arial"/>
              <a:buNone/>
              <a:defRPr sz="1500" b="0" i="0" u="none" strike="noStrike" cap="none">
                <a:solidFill>
                  <a:schemeClr val="lt1"/>
                </a:solidFill>
                <a:latin typeface="DM Sans"/>
                <a:ea typeface="DM Sans"/>
                <a:cs typeface="DM Sans"/>
                <a:sym typeface="DM Sans"/>
              </a:defRPr>
            </a:lvl2pPr>
            <a:lvl3pPr marL="1371600" marR="0" lvl="2"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3pPr>
            <a:lvl4pPr marL="1828800" marR="0" lvl="3"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4pPr>
            <a:lvl5pPr marL="2286000" marR="0" lvl="4" indent="-228600" algn="l">
              <a:lnSpc>
                <a:spcPct val="100000"/>
              </a:lnSpc>
              <a:spcBef>
                <a:spcPts val="0"/>
              </a:spcBef>
              <a:spcAft>
                <a:spcPts val="0"/>
              </a:spcAft>
              <a:buClr>
                <a:srgbClr val="000000"/>
              </a:buClr>
              <a:buSzPts val="1100"/>
              <a:buFont typeface="Arial"/>
              <a:buNone/>
              <a:defRPr sz="1200" b="0" i="0" u="none" strike="noStrike" cap="none">
                <a:solidFill>
                  <a:schemeClr val="lt1"/>
                </a:solidFill>
                <a:latin typeface="DM Sans"/>
                <a:ea typeface="DM Sans"/>
                <a:cs typeface="DM Sans"/>
                <a:sym typeface="DM Sans"/>
              </a:defRPr>
            </a:lvl5pPr>
            <a:lvl6pPr marL="2743200" marR="0" lvl="5"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L="3200400" marR="0" lvl="6"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L="3657600" marR="0" lvl="7"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L="4114800" marR="0" lvl="8" indent="-22860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93629068"/>
      </p:ext>
    </p:extLst>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6"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8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jp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1.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DBF2B9-68EA-C2B7-1E68-08636C858651}"/>
              </a:ext>
            </a:extLst>
          </p:cNvPr>
          <p:cNvSpPr>
            <a:spLocks noGrp="1"/>
          </p:cNvSpPr>
          <p:nvPr>
            <p:ph type="ctrTitle"/>
          </p:nvPr>
        </p:nvSpPr>
        <p:spPr/>
        <p:txBody>
          <a:bodyPr/>
          <a:lstStyle/>
          <a:p>
            <a:r>
              <a:rPr lang="en-US" dirty="0"/>
              <a:t>Multi-Agent with </a:t>
            </a:r>
            <a:r>
              <a:rPr lang="en-US" dirty="0" err="1"/>
              <a:t>DSPy</a:t>
            </a:r>
            <a:r>
              <a:rPr lang="en-US" dirty="0"/>
              <a:t> and Databricks</a:t>
            </a:r>
          </a:p>
        </p:txBody>
      </p:sp>
      <p:sp>
        <p:nvSpPr>
          <p:cNvPr id="5" name="Subtitle 4">
            <a:extLst>
              <a:ext uri="{FF2B5EF4-FFF2-40B4-BE49-F238E27FC236}">
                <a16:creationId xmlns:a16="http://schemas.microsoft.com/office/drawing/2014/main" id="{6D009F3C-FB2E-DA7F-7DE2-C68023013B3F}"/>
              </a:ext>
            </a:extLst>
          </p:cNvPr>
          <p:cNvSpPr>
            <a:spLocks noGrp="1"/>
          </p:cNvSpPr>
          <p:nvPr>
            <p:ph type="subTitle" idx="1"/>
          </p:nvPr>
        </p:nvSpPr>
        <p:spPr/>
        <p:txBody>
          <a:bodyPr/>
          <a:lstStyle/>
          <a:p>
            <a:r>
              <a:rPr lang="en-US" dirty="0"/>
              <a:t>Enhance your Agent workloads with Classic Machine Learning</a:t>
            </a:r>
          </a:p>
        </p:txBody>
      </p:sp>
      <p:sp>
        <p:nvSpPr>
          <p:cNvPr id="6" name="Subtitle 5">
            <a:extLst>
              <a:ext uri="{FF2B5EF4-FFF2-40B4-BE49-F238E27FC236}">
                <a16:creationId xmlns:a16="http://schemas.microsoft.com/office/drawing/2014/main" id="{9EA6EF92-46F7-AA3B-CF57-7EE9BBF76A60}"/>
              </a:ext>
            </a:extLst>
          </p:cNvPr>
          <p:cNvSpPr>
            <a:spLocks noGrp="1"/>
          </p:cNvSpPr>
          <p:nvPr>
            <p:ph type="subTitle" idx="2"/>
          </p:nvPr>
        </p:nvSpPr>
        <p:spPr/>
        <p:txBody>
          <a:bodyPr/>
          <a:lstStyle/>
          <a:p>
            <a:r>
              <a:rPr lang="en-US" dirty="0"/>
              <a:t>Austin Choi, Delivery Solutions Architect</a:t>
            </a:r>
          </a:p>
        </p:txBody>
      </p:sp>
    </p:spTree>
    <p:extLst>
      <p:ext uri="{BB962C8B-B14F-4D97-AF65-F5344CB8AC3E}">
        <p14:creationId xmlns:p14="http://schemas.microsoft.com/office/powerpoint/2010/main" val="349321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5"/>
        <p:cNvGrpSpPr/>
        <p:nvPr/>
      </p:nvGrpSpPr>
      <p:grpSpPr>
        <a:xfrm>
          <a:off x="0" y="0"/>
          <a:ext cx="0" cy="0"/>
          <a:chOff x="0" y="0"/>
          <a:chExt cx="0" cy="0"/>
        </a:xfrm>
      </p:grpSpPr>
      <p:sp>
        <p:nvSpPr>
          <p:cNvPr id="5226" name="Google Shape;5226;p621"/>
          <p:cNvSpPr txBox="1">
            <a:spLocks noGrp="1"/>
          </p:cNvSpPr>
          <p:nvPr>
            <p:ph type="title"/>
          </p:nvPr>
        </p:nvSpPr>
        <p:spPr>
          <a:xfrm>
            <a:off x="731328" y="540248"/>
            <a:ext cx="10723207" cy="585048"/>
          </a:xfrm>
          <a:prstGeom prst="rect">
            <a:avLst/>
          </a:prstGeom>
          <a:noFill/>
          <a:ln>
            <a:noFill/>
          </a:ln>
        </p:spPr>
        <p:txBody>
          <a:bodyPr spcFirstLastPara="1" wrap="square" lIns="0" tIns="0" rIns="0" bIns="0" anchor="t" anchorCtr="0">
            <a:noAutofit/>
          </a:bodyPr>
          <a:lstStyle/>
          <a:p>
            <a:pPr>
              <a:lnSpc>
                <a:spcPct val="100000"/>
              </a:lnSpc>
              <a:buSzPts val="700"/>
            </a:pPr>
            <a:r>
              <a:rPr lang="en" sz="3599"/>
              <a:t>How Factset built their agent system </a:t>
            </a:r>
            <a:endParaRPr sz="3599"/>
          </a:p>
        </p:txBody>
      </p:sp>
      <p:cxnSp>
        <p:nvCxnSpPr>
          <p:cNvPr id="5227" name="Google Shape;5227;p621"/>
          <p:cNvCxnSpPr/>
          <p:nvPr/>
        </p:nvCxnSpPr>
        <p:spPr>
          <a:xfrm>
            <a:off x="722325" y="3551016"/>
            <a:ext cx="10713609" cy="0"/>
          </a:xfrm>
          <a:prstGeom prst="straightConnector1">
            <a:avLst/>
          </a:prstGeom>
          <a:noFill/>
          <a:ln w="9525" cap="flat" cmpd="sng">
            <a:solidFill>
              <a:schemeClr val="accent4"/>
            </a:solidFill>
            <a:prstDash val="solid"/>
            <a:round/>
            <a:headEnd type="none" w="sm" len="sm"/>
            <a:tailEnd type="none" w="sm" len="sm"/>
          </a:ln>
        </p:spPr>
      </p:cxnSp>
      <p:sp>
        <p:nvSpPr>
          <p:cNvPr id="5228" name="Google Shape;5228;p621"/>
          <p:cNvSpPr/>
          <p:nvPr/>
        </p:nvSpPr>
        <p:spPr>
          <a:xfrm>
            <a:off x="5801325" y="3382200"/>
            <a:ext cx="555455" cy="335113"/>
          </a:xfrm>
          <a:prstGeom prst="rect">
            <a:avLst/>
          </a:prstGeom>
          <a:solidFill>
            <a:schemeClr val="dk1"/>
          </a:solidFill>
          <a:ln>
            <a:noFill/>
          </a:ln>
        </p:spPr>
        <p:txBody>
          <a:bodyPr spcFirstLastPara="1" wrap="square" lIns="91410" tIns="91410" rIns="91410" bIns="91410" anchor="ctr" anchorCtr="0">
            <a:noAutofit/>
          </a:bodyPr>
          <a:lstStyle/>
          <a:p>
            <a:pPr algn="ctr" defTabSz="1218895">
              <a:buSzPts val="1400"/>
            </a:pPr>
            <a:r>
              <a:rPr lang="en" sz="1866" b="1">
                <a:solidFill>
                  <a:srgbClr val="FFAB00"/>
                </a:solidFill>
                <a:latin typeface="DM Sans"/>
                <a:ea typeface="DM Sans"/>
                <a:cs typeface="DM Sans"/>
                <a:sym typeface="DM Sans"/>
              </a:rPr>
              <a:t>vs</a:t>
            </a:r>
            <a:endParaRPr sz="1866" b="1">
              <a:solidFill>
                <a:srgbClr val="FFAB00"/>
              </a:solidFill>
              <a:latin typeface="DM Sans"/>
              <a:ea typeface="DM Sans"/>
              <a:cs typeface="DM Sans"/>
              <a:sym typeface="DM Sans"/>
            </a:endParaRPr>
          </a:p>
        </p:txBody>
      </p:sp>
      <p:sp>
        <p:nvSpPr>
          <p:cNvPr id="5229" name="Google Shape;5229;p621"/>
          <p:cNvSpPr/>
          <p:nvPr/>
        </p:nvSpPr>
        <p:spPr>
          <a:xfrm>
            <a:off x="9176974" y="3899252"/>
            <a:ext cx="1828724" cy="1428428"/>
          </a:xfrm>
          <a:prstGeom prst="rect">
            <a:avLst/>
          </a:prstGeom>
          <a:solidFill>
            <a:schemeClr val="dk1"/>
          </a:solidFill>
          <a:ln w="9525" cap="flat" cmpd="sng">
            <a:solidFill>
              <a:schemeClr val="accent2"/>
            </a:solidFill>
            <a:prstDash val="dash"/>
            <a:round/>
            <a:headEnd type="none" w="sm" len="sm"/>
            <a:tailEnd type="none" w="sm" len="sm"/>
          </a:ln>
        </p:spPr>
        <p:txBody>
          <a:bodyPr spcFirstLastPara="1" wrap="square" lIns="91410" tIns="91410" rIns="91410" bIns="91410" anchor="ctr" anchorCtr="0">
            <a:noAutofit/>
          </a:bodyPr>
          <a:lstStyle/>
          <a:p>
            <a:pPr algn="ctr" defTabSz="1218895">
              <a:buSzPts val="1800"/>
            </a:pPr>
            <a:r>
              <a:rPr lang="en" sz="2399" b="1">
                <a:solidFill>
                  <a:srgbClr val="F9F7F4"/>
                </a:solidFill>
                <a:latin typeface="DM Sans"/>
                <a:ea typeface="DM Sans"/>
                <a:cs typeface="DM Sans"/>
                <a:sym typeface="DM Sans"/>
              </a:rPr>
              <a:t>85%</a:t>
            </a:r>
            <a:endParaRPr sz="2399" b="1">
              <a:solidFill>
                <a:srgbClr val="F9F7F4"/>
              </a:solidFill>
              <a:latin typeface="DM Sans"/>
              <a:ea typeface="DM Sans"/>
              <a:cs typeface="DM Sans"/>
              <a:sym typeface="DM Sans"/>
            </a:endParaRPr>
          </a:p>
          <a:p>
            <a:pPr algn="ctr" defTabSz="1218895">
              <a:buSzPts val="1100"/>
            </a:pPr>
            <a:r>
              <a:rPr lang="en" sz="1466">
                <a:solidFill>
                  <a:srgbClr val="F9F7F4"/>
                </a:solidFill>
                <a:latin typeface="DM Sans"/>
                <a:ea typeface="DM Sans"/>
                <a:cs typeface="DM Sans"/>
                <a:sym typeface="DM Sans"/>
              </a:rPr>
              <a:t>accuracy</a:t>
            </a:r>
            <a:endParaRPr sz="1466">
              <a:solidFill>
                <a:srgbClr val="F9F7F4"/>
              </a:solidFill>
              <a:latin typeface="DM Sans"/>
              <a:ea typeface="DM Sans"/>
              <a:cs typeface="DM Sans"/>
              <a:sym typeface="DM Sans"/>
            </a:endParaRPr>
          </a:p>
          <a:p>
            <a:pPr algn="ctr" defTabSz="1218895">
              <a:buSzPts val="500"/>
            </a:pPr>
            <a:endParaRPr sz="667">
              <a:solidFill>
                <a:srgbClr val="F9F7F4"/>
              </a:solidFill>
              <a:latin typeface="DM Sans"/>
              <a:ea typeface="DM Sans"/>
              <a:cs typeface="DM Sans"/>
              <a:sym typeface="DM Sans"/>
            </a:endParaRPr>
          </a:p>
          <a:p>
            <a:pPr algn="ctr" defTabSz="1218895">
              <a:buSzPts val="1800"/>
            </a:pPr>
            <a:r>
              <a:rPr lang="en" sz="2399" b="1">
                <a:solidFill>
                  <a:srgbClr val="F9F7F4"/>
                </a:solidFill>
                <a:latin typeface="DM Sans"/>
                <a:ea typeface="DM Sans"/>
                <a:cs typeface="DM Sans"/>
                <a:sym typeface="DM Sans"/>
              </a:rPr>
              <a:t>6s</a:t>
            </a:r>
            <a:endParaRPr sz="2399" b="1">
              <a:solidFill>
                <a:srgbClr val="F9F7F4"/>
              </a:solidFill>
              <a:latin typeface="DM Sans"/>
              <a:ea typeface="DM Sans"/>
              <a:cs typeface="DM Sans"/>
              <a:sym typeface="DM Sans"/>
            </a:endParaRPr>
          </a:p>
          <a:p>
            <a:pPr algn="ctr" defTabSz="1218895">
              <a:buSzPts val="1100"/>
            </a:pPr>
            <a:r>
              <a:rPr lang="en" sz="1466">
                <a:solidFill>
                  <a:srgbClr val="F9F7F4"/>
                </a:solidFill>
                <a:latin typeface="DM Sans"/>
                <a:ea typeface="DM Sans"/>
                <a:cs typeface="DM Sans"/>
                <a:sym typeface="DM Sans"/>
              </a:rPr>
              <a:t>latency</a:t>
            </a:r>
            <a:endParaRPr sz="1466">
              <a:latin typeface="DM Sans"/>
              <a:ea typeface="DM Sans"/>
              <a:cs typeface="DM Sans"/>
              <a:sym typeface="DM Sans"/>
            </a:endParaRPr>
          </a:p>
        </p:txBody>
      </p:sp>
      <p:grpSp>
        <p:nvGrpSpPr>
          <p:cNvPr id="5230" name="Google Shape;5230;p621"/>
          <p:cNvGrpSpPr/>
          <p:nvPr/>
        </p:nvGrpSpPr>
        <p:grpSpPr>
          <a:xfrm>
            <a:off x="2948146" y="4616965"/>
            <a:ext cx="297602" cy="297523"/>
            <a:chOff x="773750" y="2539500"/>
            <a:chExt cx="297600" cy="297600"/>
          </a:xfrm>
        </p:grpSpPr>
        <p:sp>
          <p:nvSpPr>
            <p:cNvPr id="5231" name="Google Shape;5231;p621"/>
            <p:cNvSpPr/>
            <p:nvPr/>
          </p:nvSpPr>
          <p:spPr>
            <a:xfrm>
              <a:off x="773750" y="2539500"/>
              <a:ext cx="297600" cy="29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sp>
          <p:nvSpPr>
            <p:cNvPr id="5232" name="Google Shape;5232;p621"/>
            <p:cNvSpPr/>
            <p:nvPr/>
          </p:nvSpPr>
          <p:spPr>
            <a:xfrm>
              <a:off x="843200" y="2582550"/>
              <a:ext cx="158700" cy="211500"/>
            </a:xfrm>
            <a:prstGeom prst="chevron">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grpSp>
      <p:grpSp>
        <p:nvGrpSpPr>
          <p:cNvPr id="5233" name="Google Shape;5233;p621"/>
          <p:cNvGrpSpPr/>
          <p:nvPr/>
        </p:nvGrpSpPr>
        <p:grpSpPr>
          <a:xfrm>
            <a:off x="4939700" y="4616965"/>
            <a:ext cx="297602" cy="297523"/>
            <a:chOff x="773750" y="2539500"/>
            <a:chExt cx="297600" cy="297600"/>
          </a:xfrm>
        </p:grpSpPr>
        <p:sp>
          <p:nvSpPr>
            <p:cNvPr id="5234" name="Google Shape;5234;p621"/>
            <p:cNvSpPr/>
            <p:nvPr/>
          </p:nvSpPr>
          <p:spPr>
            <a:xfrm>
              <a:off x="773750" y="2539500"/>
              <a:ext cx="297600" cy="29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sp>
          <p:nvSpPr>
            <p:cNvPr id="5235" name="Google Shape;5235;p621"/>
            <p:cNvSpPr/>
            <p:nvPr/>
          </p:nvSpPr>
          <p:spPr>
            <a:xfrm>
              <a:off x="843200" y="2582550"/>
              <a:ext cx="158700" cy="211500"/>
            </a:xfrm>
            <a:prstGeom prst="chevron">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grpSp>
      <p:grpSp>
        <p:nvGrpSpPr>
          <p:cNvPr id="5236" name="Google Shape;5236;p621"/>
          <p:cNvGrpSpPr/>
          <p:nvPr/>
        </p:nvGrpSpPr>
        <p:grpSpPr>
          <a:xfrm>
            <a:off x="6947639" y="4616965"/>
            <a:ext cx="297602" cy="297523"/>
            <a:chOff x="773750" y="2539500"/>
            <a:chExt cx="297600" cy="297600"/>
          </a:xfrm>
        </p:grpSpPr>
        <p:sp>
          <p:nvSpPr>
            <p:cNvPr id="5237" name="Google Shape;5237;p621"/>
            <p:cNvSpPr/>
            <p:nvPr/>
          </p:nvSpPr>
          <p:spPr>
            <a:xfrm>
              <a:off x="773750" y="2539500"/>
              <a:ext cx="297600" cy="297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sp>
          <p:nvSpPr>
            <p:cNvPr id="5238" name="Google Shape;5238;p621"/>
            <p:cNvSpPr/>
            <p:nvPr/>
          </p:nvSpPr>
          <p:spPr>
            <a:xfrm>
              <a:off x="843200" y="2582550"/>
              <a:ext cx="158700" cy="211500"/>
            </a:xfrm>
            <a:prstGeom prst="chevron">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grpSp>
      <p:sp>
        <p:nvSpPr>
          <p:cNvPr id="5239" name="Google Shape;5239;p621"/>
          <p:cNvSpPr/>
          <p:nvPr/>
        </p:nvSpPr>
        <p:spPr>
          <a:xfrm rot="5400000">
            <a:off x="3070422" y="3530295"/>
            <a:ext cx="55586" cy="3974565"/>
          </a:xfrm>
          <a:prstGeom prst="rightBracket">
            <a:avLst>
              <a:gd name="adj" fmla="val 0"/>
            </a:avLst>
          </a:prstGeom>
          <a:no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sp>
        <p:nvSpPr>
          <p:cNvPr id="5240" name="Google Shape;5240;p621"/>
          <p:cNvSpPr txBox="1"/>
          <p:nvPr/>
        </p:nvSpPr>
        <p:spPr>
          <a:xfrm>
            <a:off x="931715" y="5489776"/>
            <a:ext cx="4330472" cy="369271"/>
          </a:xfrm>
          <a:prstGeom prst="rect">
            <a:avLst/>
          </a:prstGeom>
          <a:noFill/>
          <a:ln>
            <a:noFill/>
          </a:ln>
        </p:spPr>
        <p:txBody>
          <a:bodyPr spcFirstLastPara="1" wrap="square" lIns="91410" tIns="91410" rIns="91410" bIns="91410" anchor="t" anchorCtr="0">
            <a:spAutoFit/>
          </a:bodyPr>
          <a:lstStyle/>
          <a:p>
            <a:pPr algn="ctr" defTabSz="1218895">
              <a:buSzPts val="900"/>
            </a:pPr>
            <a:r>
              <a:rPr lang="en" sz="1200">
                <a:solidFill>
                  <a:srgbClr val="F9F7F4"/>
                </a:solidFill>
                <a:latin typeface="DM Sans"/>
                <a:ea typeface="DM Sans"/>
                <a:cs typeface="DM Sans"/>
                <a:sym typeface="DM Sans"/>
              </a:rPr>
              <a:t>Agents that can reason over your data and leverage tools</a:t>
            </a:r>
            <a:endParaRPr sz="1200">
              <a:solidFill>
                <a:srgbClr val="F9F7F4"/>
              </a:solidFill>
              <a:latin typeface="DM Sans"/>
              <a:ea typeface="DM Sans"/>
              <a:cs typeface="DM Sans"/>
              <a:sym typeface="DM Sans"/>
            </a:endParaRPr>
          </a:p>
        </p:txBody>
      </p:sp>
      <p:sp>
        <p:nvSpPr>
          <p:cNvPr id="5241" name="Google Shape;5241;p621"/>
          <p:cNvSpPr/>
          <p:nvPr/>
        </p:nvSpPr>
        <p:spPr>
          <a:xfrm>
            <a:off x="9172850" y="5479841"/>
            <a:ext cx="1857116" cy="597044"/>
          </a:xfrm>
          <a:prstGeom prst="roundRect">
            <a:avLst>
              <a:gd name="adj" fmla="val 16667"/>
            </a:avLst>
          </a:prstGeom>
          <a:noFill/>
          <a:ln>
            <a:noFill/>
          </a:ln>
        </p:spPr>
        <p:txBody>
          <a:bodyPr spcFirstLastPara="1" wrap="square" lIns="91410" tIns="121868" rIns="0" bIns="121868" anchor="ctr" anchorCtr="0">
            <a:noAutofit/>
          </a:bodyPr>
          <a:lstStyle/>
          <a:p>
            <a:pPr algn="ctr" defTabSz="1218895">
              <a:buSzPts val="900"/>
            </a:pPr>
            <a:r>
              <a:rPr lang="en" sz="1200">
                <a:solidFill>
                  <a:srgbClr val="F9F7F4"/>
                </a:solidFill>
                <a:latin typeface="DM Sans"/>
                <a:ea typeface="DM Sans"/>
                <a:cs typeface="DM Sans"/>
                <a:sym typeface="DM Sans"/>
              </a:rPr>
              <a:t>Custom evaluation for your use case</a:t>
            </a:r>
            <a:endParaRPr sz="1200">
              <a:solidFill>
                <a:srgbClr val="F9F7F4"/>
              </a:solidFill>
              <a:latin typeface="DM Sans"/>
              <a:ea typeface="DM Sans"/>
              <a:cs typeface="DM Sans"/>
              <a:sym typeface="DM Sans"/>
            </a:endParaRPr>
          </a:p>
        </p:txBody>
      </p:sp>
      <p:sp>
        <p:nvSpPr>
          <p:cNvPr id="5242" name="Google Shape;5242;p621"/>
          <p:cNvSpPr/>
          <p:nvPr/>
        </p:nvSpPr>
        <p:spPr>
          <a:xfrm rot="5400000">
            <a:off x="5053335" y="2037837"/>
            <a:ext cx="70382" cy="7820363"/>
          </a:xfrm>
          <a:prstGeom prst="rightBracket">
            <a:avLst>
              <a:gd name="adj" fmla="val 0"/>
            </a:avLst>
          </a:prstGeom>
          <a:no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sp>
        <p:nvSpPr>
          <p:cNvPr id="5243" name="Google Shape;5243;p621"/>
          <p:cNvSpPr txBox="1"/>
          <p:nvPr/>
        </p:nvSpPr>
        <p:spPr>
          <a:xfrm>
            <a:off x="3450974" y="5918852"/>
            <a:ext cx="3331132" cy="369271"/>
          </a:xfrm>
          <a:prstGeom prst="rect">
            <a:avLst/>
          </a:prstGeom>
          <a:noFill/>
          <a:ln>
            <a:noFill/>
          </a:ln>
        </p:spPr>
        <p:txBody>
          <a:bodyPr spcFirstLastPara="1" wrap="square" lIns="91410" tIns="91410" rIns="91410" bIns="91410" anchor="t" anchorCtr="0">
            <a:spAutoFit/>
          </a:bodyPr>
          <a:lstStyle/>
          <a:p>
            <a:pPr algn="ctr" defTabSz="1218895">
              <a:buSzPts val="900"/>
            </a:pPr>
            <a:r>
              <a:rPr lang="en" sz="1200">
                <a:solidFill>
                  <a:srgbClr val="F9F7F4"/>
                </a:solidFill>
                <a:latin typeface="DM Sans"/>
                <a:ea typeface="DM Sans"/>
                <a:cs typeface="DM Sans"/>
                <a:sym typeface="DM Sans"/>
              </a:rPr>
              <a:t>Governance across data and models</a:t>
            </a:r>
            <a:endParaRPr sz="1200">
              <a:solidFill>
                <a:srgbClr val="F9F7F4"/>
              </a:solidFill>
              <a:latin typeface="DM Sans"/>
              <a:ea typeface="DM Sans"/>
              <a:cs typeface="DM Sans"/>
              <a:sym typeface="DM Sans"/>
            </a:endParaRPr>
          </a:p>
        </p:txBody>
      </p:sp>
      <p:grpSp>
        <p:nvGrpSpPr>
          <p:cNvPr id="5244" name="Google Shape;5244;p621"/>
          <p:cNvGrpSpPr/>
          <p:nvPr/>
        </p:nvGrpSpPr>
        <p:grpSpPr>
          <a:xfrm>
            <a:off x="1183179" y="3899252"/>
            <a:ext cx="1828812" cy="1428228"/>
            <a:chOff x="731325" y="4127975"/>
            <a:chExt cx="1828800" cy="1428600"/>
          </a:xfrm>
        </p:grpSpPr>
        <p:sp>
          <p:nvSpPr>
            <p:cNvPr id="5245" name="Google Shape;5245;p621"/>
            <p:cNvSpPr/>
            <p:nvPr/>
          </p:nvSpPr>
          <p:spPr>
            <a:xfrm>
              <a:off x="731325" y="4127975"/>
              <a:ext cx="1828800" cy="10932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10" tIns="128000" rIns="91410" bIns="0" anchor="t" anchorCtr="0">
              <a:noAutofit/>
            </a:bodyPr>
            <a:lstStyle/>
            <a:p>
              <a:pPr algn="ctr" defTabSz="1218895">
                <a:buSzPts val="800"/>
              </a:pPr>
              <a:r>
                <a:rPr lang="en" sz="1066" u="sng">
                  <a:solidFill>
                    <a:srgbClr val="FFAB00"/>
                  </a:solidFill>
                  <a:latin typeface="DM Mono"/>
                  <a:ea typeface="DM Mono"/>
                  <a:cs typeface="DM Mono"/>
                  <a:sym typeface="DM Mono"/>
                </a:rPr>
                <a:t>Agent 1</a:t>
              </a:r>
              <a:endParaRPr sz="1066" u="sng">
                <a:solidFill>
                  <a:srgbClr val="FFAB00"/>
                </a:solidFill>
                <a:latin typeface="DM Mono"/>
                <a:ea typeface="DM Mono"/>
                <a:cs typeface="DM Mono"/>
                <a:sym typeface="DM Mono"/>
              </a:endParaRPr>
            </a:p>
            <a:p>
              <a:pPr algn="ctr" defTabSz="1218895">
                <a:buSzPts val="1100"/>
              </a:pPr>
              <a:r>
                <a:rPr lang="en" sz="1466">
                  <a:solidFill>
                    <a:srgbClr val="F9F7F4"/>
                  </a:solidFill>
                  <a:latin typeface="DM Sans"/>
                  <a:ea typeface="DM Sans"/>
                  <a:cs typeface="DM Sans"/>
                  <a:sym typeface="DM Sans"/>
                </a:rPr>
                <a:t>Retrieve proprietary FQL formulas</a:t>
              </a:r>
              <a:endParaRPr sz="1466">
                <a:solidFill>
                  <a:srgbClr val="F9F7F4"/>
                </a:solidFill>
                <a:latin typeface="DM Sans"/>
                <a:ea typeface="DM Sans"/>
                <a:cs typeface="DM Sans"/>
                <a:sym typeface="DM Sans"/>
              </a:endParaRPr>
            </a:p>
          </p:txBody>
        </p:sp>
        <p:sp>
          <p:nvSpPr>
            <p:cNvPr id="5246" name="Google Shape;5246;p621"/>
            <p:cNvSpPr/>
            <p:nvPr/>
          </p:nvSpPr>
          <p:spPr>
            <a:xfrm>
              <a:off x="731325" y="5221175"/>
              <a:ext cx="1828800" cy="335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defTabSz="1218895">
                <a:buSzPts val="700"/>
              </a:pPr>
              <a:r>
                <a:rPr lang="en" sz="933" b="1">
                  <a:latin typeface="DM Sans"/>
                  <a:ea typeface="DM Sans"/>
                  <a:cs typeface="DM Sans"/>
                  <a:sym typeface="DM Sans"/>
                </a:rPr>
                <a:t>Vector Search</a:t>
              </a:r>
              <a:endParaRPr sz="933" b="1">
                <a:latin typeface="DM Sans"/>
                <a:ea typeface="DM Sans"/>
                <a:cs typeface="DM Sans"/>
                <a:sym typeface="DM Sans"/>
              </a:endParaRPr>
            </a:p>
          </p:txBody>
        </p:sp>
      </p:grpSp>
      <p:grpSp>
        <p:nvGrpSpPr>
          <p:cNvPr id="5247" name="Google Shape;5247;p621"/>
          <p:cNvGrpSpPr/>
          <p:nvPr/>
        </p:nvGrpSpPr>
        <p:grpSpPr>
          <a:xfrm>
            <a:off x="3181643" y="3899252"/>
            <a:ext cx="1828812" cy="1428228"/>
            <a:chOff x="2948025" y="4127975"/>
            <a:chExt cx="1828800" cy="1428600"/>
          </a:xfrm>
        </p:grpSpPr>
        <p:sp>
          <p:nvSpPr>
            <p:cNvPr id="5248" name="Google Shape;5248;p621"/>
            <p:cNvSpPr/>
            <p:nvPr/>
          </p:nvSpPr>
          <p:spPr>
            <a:xfrm>
              <a:off x="2948025" y="4127975"/>
              <a:ext cx="1828800" cy="10932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10" tIns="128000" rIns="91410" bIns="0" anchor="t" anchorCtr="0">
              <a:noAutofit/>
            </a:bodyPr>
            <a:lstStyle/>
            <a:p>
              <a:pPr algn="ctr" defTabSz="1218895">
                <a:buSzPts val="800"/>
              </a:pPr>
              <a:r>
                <a:rPr lang="en" sz="1066" u="sng">
                  <a:solidFill>
                    <a:srgbClr val="FFAB00"/>
                  </a:solidFill>
                  <a:latin typeface="DM Mono"/>
                  <a:ea typeface="DM Mono"/>
                  <a:cs typeface="DM Mono"/>
                  <a:sym typeface="DM Mono"/>
                </a:rPr>
                <a:t>Agent 2</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Apply</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specific query instructions</a:t>
              </a:r>
              <a:endParaRPr sz="1466">
                <a:solidFill>
                  <a:srgbClr val="F9F7F4"/>
                </a:solidFill>
                <a:latin typeface="DM Sans"/>
                <a:ea typeface="DM Sans"/>
                <a:cs typeface="DM Sans"/>
                <a:sym typeface="DM Sans"/>
              </a:endParaRPr>
            </a:p>
          </p:txBody>
        </p:sp>
        <p:sp>
          <p:nvSpPr>
            <p:cNvPr id="5249" name="Google Shape;5249;p621"/>
            <p:cNvSpPr/>
            <p:nvPr/>
          </p:nvSpPr>
          <p:spPr>
            <a:xfrm>
              <a:off x="2948025" y="5221175"/>
              <a:ext cx="1828800" cy="335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defTabSz="1218895">
                <a:buSzPts val="700"/>
              </a:pPr>
              <a:r>
                <a:rPr lang="en" sz="933" b="1" dirty="0">
                  <a:latin typeface="DM Sans"/>
                  <a:ea typeface="DM Sans"/>
                  <a:cs typeface="DM Sans"/>
                  <a:sym typeface="DM Sans"/>
                </a:rPr>
                <a:t>Fine-tuned OSS model</a:t>
              </a:r>
              <a:endParaRPr sz="933" b="1" dirty="0">
                <a:latin typeface="DM Sans"/>
                <a:ea typeface="DM Sans"/>
                <a:cs typeface="DM Sans"/>
                <a:sym typeface="DM Sans"/>
              </a:endParaRPr>
            </a:p>
          </p:txBody>
        </p:sp>
      </p:grpSp>
      <p:grpSp>
        <p:nvGrpSpPr>
          <p:cNvPr id="5250" name="Google Shape;5250;p621"/>
          <p:cNvGrpSpPr/>
          <p:nvPr/>
        </p:nvGrpSpPr>
        <p:grpSpPr>
          <a:xfrm>
            <a:off x="5180106" y="3899252"/>
            <a:ext cx="1828812" cy="1428228"/>
            <a:chOff x="5164725" y="4127975"/>
            <a:chExt cx="1828800" cy="1428600"/>
          </a:xfrm>
        </p:grpSpPr>
        <p:sp>
          <p:nvSpPr>
            <p:cNvPr id="5251" name="Google Shape;5251;p621"/>
            <p:cNvSpPr/>
            <p:nvPr/>
          </p:nvSpPr>
          <p:spPr>
            <a:xfrm>
              <a:off x="5164725" y="4127975"/>
              <a:ext cx="1828800" cy="10932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10" tIns="128000" rIns="91410" bIns="0" anchor="t" anchorCtr="0">
              <a:noAutofit/>
            </a:bodyPr>
            <a:lstStyle/>
            <a:p>
              <a:pPr algn="ctr" defTabSz="1218895">
                <a:buSzPts val="800"/>
              </a:pPr>
              <a:r>
                <a:rPr lang="en" sz="1066" u="sng">
                  <a:solidFill>
                    <a:srgbClr val="FFAB00"/>
                  </a:solidFill>
                  <a:latin typeface="DM Mono"/>
                  <a:ea typeface="DM Mono"/>
                  <a:cs typeface="DM Mono"/>
                  <a:sym typeface="DM Mono"/>
                </a:rPr>
                <a:t>Agent 3</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Generate</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numerical arguments</a:t>
              </a:r>
              <a:endParaRPr sz="1466">
                <a:solidFill>
                  <a:srgbClr val="F9F7F4"/>
                </a:solidFill>
                <a:latin typeface="DM Sans"/>
                <a:ea typeface="DM Sans"/>
                <a:cs typeface="DM Sans"/>
                <a:sym typeface="DM Sans"/>
              </a:endParaRPr>
            </a:p>
          </p:txBody>
        </p:sp>
        <p:sp>
          <p:nvSpPr>
            <p:cNvPr id="5252" name="Google Shape;5252;p621"/>
            <p:cNvSpPr/>
            <p:nvPr/>
          </p:nvSpPr>
          <p:spPr>
            <a:xfrm>
              <a:off x="5164725" y="5221175"/>
              <a:ext cx="1828800" cy="335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defTabSz="1218895">
                <a:buSzPts val="700"/>
              </a:pPr>
              <a:r>
                <a:rPr lang="en" sz="933" b="1" dirty="0">
                  <a:latin typeface="DM Sans"/>
                  <a:ea typeface="DM Sans"/>
                  <a:cs typeface="DM Sans"/>
                  <a:sym typeface="DM Sans"/>
                </a:rPr>
                <a:t>OSS model with function calling</a:t>
              </a:r>
              <a:endParaRPr sz="933" b="1" dirty="0">
                <a:latin typeface="DM Sans"/>
                <a:ea typeface="DM Sans"/>
                <a:cs typeface="DM Sans"/>
                <a:sym typeface="DM Sans"/>
              </a:endParaRPr>
            </a:p>
          </p:txBody>
        </p:sp>
      </p:grpSp>
      <p:grpSp>
        <p:nvGrpSpPr>
          <p:cNvPr id="5253" name="Google Shape;5253;p621"/>
          <p:cNvGrpSpPr/>
          <p:nvPr/>
        </p:nvGrpSpPr>
        <p:grpSpPr>
          <a:xfrm>
            <a:off x="7178569" y="3899252"/>
            <a:ext cx="1828812" cy="1428228"/>
            <a:chOff x="7381425" y="4127975"/>
            <a:chExt cx="1828800" cy="1428600"/>
          </a:xfrm>
        </p:grpSpPr>
        <p:sp>
          <p:nvSpPr>
            <p:cNvPr id="5254" name="Google Shape;5254;p621"/>
            <p:cNvSpPr/>
            <p:nvPr/>
          </p:nvSpPr>
          <p:spPr>
            <a:xfrm>
              <a:off x="7381425" y="4127975"/>
              <a:ext cx="1828800" cy="10932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10" tIns="128000" rIns="91410" bIns="0" anchor="t" anchorCtr="0">
              <a:noAutofit/>
            </a:bodyPr>
            <a:lstStyle/>
            <a:p>
              <a:pPr algn="ctr" defTabSz="1218895">
                <a:buSzPts val="800"/>
              </a:pPr>
              <a:r>
                <a:rPr lang="en" sz="1066" u="sng">
                  <a:solidFill>
                    <a:srgbClr val="FFAB00"/>
                  </a:solidFill>
                  <a:latin typeface="DM Mono"/>
                  <a:ea typeface="DM Mono"/>
                  <a:cs typeface="DM Mono"/>
                  <a:sym typeface="DM Mono"/>
                </a:rPr>
                <a:t>Agent 4</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Generate</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final</a:t>
              </a:r>
              <a:br>
                <a:rPr lang="en" sz="1466">
                  <a:solidFill>
                    <a:srgbClr val="F9F7F4"/>
                  </a:solidFill>
                  <a:latin typeface="DM Sans"/>
                  <a:ea typeface="DM Sans"/>
                  <a:cs typeface="DM Sans"/>
                  <a:sym typeface="DM Sans"/>
                </a:rPr>
              </a:br>
              <a:r>
                <a:rPr lang="en" sz="1466">
                  <a:solidFill>
                    <a:srgbClr val="F9F7F4"/>
                  </a:solidFill>
                  <a:latin typeface="DM Sans"/>
                  <a:ea typeface="DM Sans"/>
                  <a:cs typeface="DM Sans"/>
                  <a:sym typeface="DM Sans"/>
                </a:rPr>
                <a:t>formula</a:t>
              </a:r>
              <a:endParaRPr sz="1466">
                <a:solidFill>
                  <a:srgbClr val="F9F7F4"/>
                </a:solidFill>
                <a:latin typeface="DM Sans"/>
                <a:ea typeface="DM Sans"/>
                <a:cs typeface="DM Sans"/>
                <a:sym typeface="DM Sans"/>
              </a:endParaRPr>
            </a:p>
          </p:txBody>
        </p:sp>
        <p:sp>
          <p:nvSpPr>
            <p:cNvPr id="5255" name="Google Shape;5255;p621"/>
            <p:cNvSpPr/>
            <p:nvPr/>
          </p:nvSpPr>
          <p:spPr>
            <a:xfrm>
              <a:off x="7381425" y="5221175"/>
              <a:ext cx="1828800" cy="335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defTabSz="1218895">
                <a:buSzPts val="700"/>
              </a:pPr>
              <a:r>
                <a:rPr lang="en" sz="933" b="1">
                  <a:latin typeface="DM Sans"/>
                  <a:ea typeface="DM Sans"/>
                  <a:cs typeface="DM Sans"/>
                  <a:sym typeface="DM Sans"/>
                </a:rPr>
                <a:t>Commercial LLM</a:t>
              </a:r>
              <a:endParaRPr sz="933" b="1">
                <a:latin typeface="DM Sans"/>
                <a:ea typeface="DM Sans"/>
                <a:cs typeface="DM Sans"/>
                <a:sym typeface="DM Sans"/>
              </a:endParaRPr>
            </a:p>
          </p:txBody>
        </p:sp>
      </p:grpSp>
      <p:sp>
        <p:nvSpPr>
          <p:cNvPr id="5256" name="Google Shape;5256;p621"/>
          <p:cNvSpPr/>
          <p:nvPr/>
        </p:nvSpPr>
        <p:spPr>
          <a:xfrm rot="5400000">
            <a:off x="10055088" y="4589599"/>
            <a:ext cx="72781" cy="1857116"/>
          </a:xfrm>
          <a:prstGeom prst="rightBracket">
            <a:avLst>
              <a:gd name="adj" fmla="val 0"/>
            </a:avLst>
          </a:prstGeom>
          <a:no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endParaRPr sz="1466">
              <a:latin typeface="DM Sans"/>
              <a:ea typeface="DM Sans"/>
              <a:cs typeface="DM Sans"/>
              <a:sym typeface="DM Sans"/>
            </a:endParaRPr>
          </a:p>
        </p:txBody>
      </p:sp>
      <p:pic>
        <p:nvPicPr>
          <p:cNvPr id="5257" name="Google Shape;5257;p621"/>
          <p:cNvPicPr preferRelativeResize="0"/>
          <p:nvPr/>
        </p:nvPicPr>
        <p:blipFill rotWithShape="1">
          <a:blip r:embed="rId3">
            <a:alphaModFix/>
          </a:blip>
          <a:srcRect/>
          <a:stretch/>
        </p:blipFill>
        <p:spPr>
          <a:xfrm>
            <a:off x="10052350" y="238156"/>
            <a:ext cx="1920172" cy="372179"/>
          </a:xfrm>
          <a:prstGeom prst="rect">
            <a:avLst/>
          </a:prstGeom>
          <a:noFill/>
          <a:ln>
            <a:noFill/>
          </a:ln>
        </p:spPr>
      </p:pic>
      <p:sp>
        <p:nvSpPr>
          <p:cNvPr id="5258" name="Google Shape;5258;p621"/>
          <p:cNvSpPr/>
          <p:nvPr/>
        </p:nvSpPr>
        <p:spPr>
          <a:xfrm>
            <a:off x="6753923" y="1753527"/>
            <a:ext cx="2076659" cy="1428428"/>
          </a:xfrm>
          <a:prstGeom prst="rect">
            <a:avLst/>
          </a:prstGeom>
          <a:solidFill>
            <a:schemeClr val="dk1"/>
          </a:solidFill>
          <a:ln w="9525" cap="flat" cmpd="sng">
            <a:solidFill>
              <a:schemeClr val="dk2"/>
            </a:solidFill>
            <a:prstDash val="dash"/>
            <a:round/>
            <a:headEnd type="none" w="sm" len="sm"/>
            <a:tailEnd type="none" w="sm" len="sm"/>
          </a:ln>
        </p:spPr>
        <p:txBody>
          <a:bodyPr spcFirstLastPara="1" wrap="square" lIns="91410" tIns="91410" rIns="91410" bIns="91410" anchor="ctr" anchorCtr="0">
            <a:noAutofit/>
          </a:bodyPr>
          <a:lstStyle/>
          <a:p>
            <a:pPr algn="ctr" defTabSz="1218895">
              <a:lnSpc>
                <a:spcPct val="90000"/>
              </a:lnSpc>
              <a:buSzPts val="1800"/>
            </a:pPr>
            <a:r>
              <a:rPr lang="en" sz="2399" b="1">
                <a:solidFill>
                  <a:srgbClr val="F9F7F4"/>
                </a:solidFill>
                <a:latin typeface="DM Sans"/>
                <a:ea typeface="DM Sans"/>
                <a:cs typeface="DM Sans"/>
                <a:sym typeface="DM Sans"/>
              </a:rPr>
              <a:t>59%</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accuracy</a:t>
            </a:r>
            <a:endParaRPr sz="1466">
              <a:solidFill>
                <a:srgbClr val="F9F7F4"/>
              </a:solidFill>
              <a:latin typeface="DM Sans"/>
              <a:ea typeface="DM Sans"/>
              <a:cs typeface="DM Sans"/>
              <a:sym typeface="DM Sans"/>
            </a:endParaRPr>
          </a:p>
          <a:p>
            <a:pPr algn="ctr" defTabSz="1218895">
              <a:lnSpc>
                <a:spcPct val="90000"/>
              </a:lnSpc>
              <a:buSzPts val="500"/>
            </a:pPr>
            <a:endParaRPr sz="667">
              <a:solidFill>
                <a:srgbClr val="F9F7F4"/>
              </a:solidFill>
              <a:latin typeface="DM Sans"/>
              <a:ea typeface="DM Sans"/>
              <a:cs typeface="DM Sans"/>
              <a:sym typeface="DM Sans"/>
            </a:endParaRPr>
          </a:p>
          <a:p>
            <a:pPr algn="ctr" defTabSz="1218895">
              <a:lnSpc>
                <a:spcPct val="90000"/>
              </a:lnSpc>
              <a:buSzPts val="1800"/>
            </a:pPr>
            <a:r>
              <a:rPr lang="en" sz="2399" b="1">
                <a:solidFill>
                  <a:srgbClr val="F9F7F4"/>
                </a:solidFill>
                <a:latin typeface="DM Sans"/>
                <a:ea typeface="DM Sans"/>
                <a:cs typeface="DM Sans"/>
                <a:sym typeface="DM Sans"/>
              </a:rPr>
              <a:t>15s</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latency</a:t>
            </a:r>
            <a:endParaRPr sz="1466">
              <a:solidFill>
                <a:srgbClr val="F9F7F4"/>
              </a:solidFill>
              <a:latin typeface="DM Sans"/>
              <a:ea typeface="DM Sans"/>
              <a:cs typeface="DM Sans"/>
              <a:sym typeface="DM Sans"/>
            </a:endParaRPr>
          </a:p>
        </p:txBody>
      </p:sp>
      <p:sp>
        <p:nvSpPr>
          <p:cNvPr id="5259" name="Google Shape;5259;p621"/>
          <p:cNvSpPr/>
          <p:nvPr/>
        </p:nvSpPr>
        <p:spPr>
          <a:xfrm>
            <a:off x="3334009" y="1753527"/>
            <a:ext cx="2086257" cy="1092915"/>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000"/>
            </a:pPr>
            <a:r>
              <a:rPr lang="en" sz="1333" b="1">
                <a:solidFill>
                  <a:srgbClr val="F9F7F4"/>
                </a:solidFill>
                <a:latin typeface="DM Sans"/>
                <a:ea typeface="DM Sans"/>
                <a:cs typeface="DM Sans"/>
                <a:sym typeface="DM Sans"/>
              </a:rPr>
              <a:t>GPT4</a:t>
            </a:r>
            <a:endParaRPr sz="1333" b="1">
              <a:solidFill>
                <a:srgbClr val="F9F7F4"/>
              </a:solidFill>
              <a:latin typeface="DM Sans"/>
              <a:ea typeface="DM Sans"/>
              <a:cs typeface="DM Sans"/>
              <a:sym typeface="DM Sans"/>
            </a:endParaRPr>
          </a:p>
        </p:txBody>
      </p:sp>
      <p:sp>
        <p:nvSpPr>
          <p:cNvPr id="5260" name="Google Shape;5260;p621"/>
          <p:cNvSpPr/>
          <p:nvPr/>
        </p:nvSpPr>
        <p:spPr>
          <a:xfrm>
            <a:off x="3335164" y="2846452"/>
            <a:ext cx="2086257" cy="335113"/>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r>
              <a:rPr lang="en" sz="1466" b="1">
                <a:latin typeface="DM Sans"/>
                <a:ea typeface="DM Sans"/>
                <a:cs typeface="DM Sans"/>
                <a:sym typeface="DM Sans"/>
              </a:rPr>
              <a:t>General Intelligence</a:t>
            </a:r>
            <a:endParaRPr sz="1466" b="1">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274"/>
          <p:cNvSpPr/>
          <p:nvPr/>
        </p:nvSpPr>
        <p:spPr>
          <a:xfrm>
            <a:off x="4172646" y="1999539"/>
            <a:ext cx="1292863" cy="2240216"/>
          </a:xfrm>
          <a:prstGeom prst="roundRect">
            <a:avLst>
              <a:gd name="adj" fmla="val 1744"/>
            </a:avLst>
          </a:prstGeom>
          <a:solidFill>
            <a:srgbClr val="F9F7F4">
              <a:alpha val="10130"/>
            </a:srgbClr>
          </a:solidFill>
          <a:ln>
            <a:noFill/>
          </a:ln>
        </p:spPr>
        <p:txBody>
          <a:bodyPr spcFirstLastPara="1" wrap="square" lIns="121868" tIns="121868" rIns="121868" bIns="121868" anchor="t" anchorCtr="0">
            <a:noAutofit/>
          </a:bodyPr>
          <a:lstStyle/>
          <a:p>
            <a:pPr algn="ctr" defTabSz="1218895"/>
            <a:r>
              <a:rPr lang="en" sz="1466" b="1">
                <a:solidFill>
                  <a:srgbClr val="F9F7F4"/>
                </a:solidFill>
                <a:latin typeface="DM Mono"/>
                <a:ea typeface="DM Mono"/>
                <a:cs typeface="DM Mono"/>
                <a:sym typeface="DM Mono"/>
              </a:rPr>
              <a:t>Unity Catalog</a:t>
            </a:r>
            <a:endParaRPr sz="1466" b="1">
              <a:solidFill>
                <a:srgbClr val="F9F7F4"/>
              </a:solidFill>
              <a:latin typeface="DM Sans"/>
              <a:ea typeface="DM Sans"/>
              <a:cs typeface="DM Sans"/>
              <a:sym typeface="DM Sans"/>
            </a:endParaRPr>
          </a:p>
        </p:txBody>
      </p:sp>
      <p:cxnSp>
        <p:nvCxnSpPr>
          <p:cNvPr id="2121" name="Google Shape;2121;p274"/>
          <p:cNvCxnSpPr>
            <a:stCxn id="2122" idx="3"/>
            <a:endCxn id="2122" idx="1"/>
          </p:cNvCxnSpPr>
          <p:nvPr/>
        </p:nvCxnSpPr>
        <p:spPr>
          <a:xfrm rot="10800000">
            <a:off x="4172646" y="6100537"/>
            <a:ext cx="2117848" cy="0"/>
          </a:xfrm>
          <a:prstGeom prst="straightConnector1">
            <a:avLst/>
          </a:prstGeom>
          <a:noFill/>
          <a:ln w="9525" cap="flat" cmpd="sng">
            <a:solidFill>
              <a:schemeClr val="lt1"/>
            </a:solidFill>
            <a:prstDash val="dash"/>
            <a:round/>
            <a:headEnd type="none" w="med" len="med"/>
            <a:tailEnd type="none" w="med" len="med"/>
          </a:ln>
        </p:spPr>
      </p:cxnSp>
      <p:sp>
        <p:nvSpPr>
          <p:cNvPr id="2123" name="Google Shape;2123;p274"/>
          <p:cNvSpPr/>
          <p:nvPr/>
        </p:nvSpPr>
        <p:spPr>
          <a:xfrm>
            <a:off x="2510912" y="2826955"/>
            <a:ext cx="1235278" cy="170356"/>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124" name="Google Shape;2124;p274"/>
          <p:cNvSpPr txBox="1"/>
          <p:nvPr/>
        </p:nvSpPr>
        <p:spPr>
          <a:xfrm>
            <a:off x="6810803" y="239664"/>
            <a:ext cx="4227299" cy="493072"/>
          </a:xfrm>
          <a:prstGeom prst="rect">
            <a:avLst/>
          </a:prstGeom>
          <a:noFill/>
          <a:ln>
            <a:noFill/>
          </a:ln>
        </p:spPr>
        <p:txBody>
          <a:bodyPr spcFirstLastPara="1" wrap="square" lIns="121868" tIns="121868" rIns="121868" bIns="121868" anchor="t" anchorCtr="0">
            <a:noAutofit/>
          </a:bodyPr>
          <a:lstStyle/>
          <a:p>
            <a:pPr defTabSz="1218895"/>
            <a:r>
              <a:rPr lang="en" sz="1066">
                <a:solidFill>
                  <a:srgbClr val="F9F7F4"/>
                </a:solidFill>
                <a:latin typeface="DM Sans"/>
                <a:ea typeface="DM Sans"/>
                <a:cs typeface="DM Sans"/>
                <a:sym typeface="DM Sans"/>
              </a:rPr>
              <a:t>User Requests / Traces / Evaluation Data</a:t>
            </a:r>
            <a:endParaRPr sz="1066">
              <a:solidFill>
                <a:srgbClr val="F9F7F4"/>
              </a:solidFill>
              <a:latin typeface="DM Sans"/>
              <a:ea typeface="DM Sans"/>
              <a:cs typeface="DM Sans"/>
              <a:sym typeface="DM Sans"/>
            </a:endParaRPr>
          </a:p>
        </p:txBody>
      </p:sp>
      <p:sp>
        <p:nvSpPr>
          <p:cNvPr id="2125" name="Google Shape;2125;p274"/>
          <p:cNvSpPr/>
          <p:nvPr/>
        </p:nvSpPr>
        <p:spPr>
          <a:xfrm>
            <a:off x="10162752" y="1379501"/>
            <a:ext cx="933357" cy="679423"/>
          </a:xfrm>
          <a:prstGeom prst="roundRect">
            <a:avLst>
              <a:gd name="adj" fmla="val 7999"/>
            </a:avLst>
          </a:prstGeom>
          <a:solidFill>
            <a:srgbClr val="FF5F46">
              <a:alpha val="10760"/>
            </a:srgbClr>
          </a:solidFill>
          <a:ln>
            <a:noFill/>
          </a:ln>
        </p:spPr>
        <p:txBody>
          <a:bodyPr spcFirstLastPara="1" wrap="square" lIns="91410" tIns="91410" rIns="0" bIns="91410" anchor="t" anchorCtr="0">
            <a:noAutofit/>
          </a:bodyPr>
          <a:lstStyle/>
          <a:p>
            <a:pPr defTabSz="1218895"/>
            <a:endParaRPr sz="2000">
              <a:solidFill>
                <a:srgbClr val="FF5F46"/>
              </a:solidFill>
              <a:latin typeface="DM Sans"/>
              <a:ea typeface="DM Sans"/>
              <a:cs typeface="DM Sans"/>
              <a:sym typeface="DM Sans"/>
            </a:endParaRPr>
          </a:p>
          <a:p>
            <a:pPr marL="48756" indent="-66701" defTabSz="1218895">
              <a:buClr>
                <a:srgbClr val="FF5F46"/>
              </a:buClr>
              <a:buSzPts val="500"/>
              <a:buFont typeface="DM Sans"/>
              <a:buChar char="●"/>
            </a:pPr>
            <a:r>
              <a:rPr lang="en" sz="667">
                <a:solidFill>
                  <a:srgbClr val="FF5F46"/>
                </a:solidFill>
                <a:latin typeface="DM Sans"/>
                <a:ea typeface="DM Sans"/>
                <a:cs typeface="DM Sans"/>
                <a:sym typeface="DM Sans"/>
              </a:rPr>
              <a:t>Custom apps / UI</a:t>
            </a:r>
            <a:endParaRPr sz="667">
              <a:solidFill>
                <a:srgbClr val="FF5F46"/>
              </a:solidFill>
              <a:latin typeface="DM Sans"/>
              <a:ea typeface="DM Sans"/>
              <a:cs typeface="DM Sans"/>
              <a:sym typeface="DM Sans"/>
            </a:endParaRPr>
          </a:p>
        </p:txBody>
      </p:sp>
      <p:sp>
        <p:nvSpPr>
          <p:cNvPr id="2126" name="Google Shape;2126;p274"/>
          <p:cNvSpPr/>
          <p:nvPr/>
        </p:nvSpPr>
        <p:spPr>
          <a:xfrm>
            <a:off x="7417501" y="1594445"/>
            <a:ext cx="2309398" cy="1484013"/>
          </a:xfrm>
          <a:prstGeom prst="roundRect">
            <a:avLst>
              <a:gd name="adj" fmla="val 6005"/>
            </a:avLst>
          </a:prstGeom>
          <a:solidFill>
            <a:srgbClr val="FF5F46">
              <a:alpha val="10760"/>
            </a:srgbClr>
          </a:solidFill>
          <a:ln>
            <a:noFill/>
          </a:ln>
        </p:spPr>
        <p:txBody>
          <a:bodyPr spcFirstLastPara="1" wrap="square" lIns="0" tIns="91410" rIns="0" bIns="12163" anchor="b" anchorCtr="0">
            <a:noAutofit/>
          </a:bodyPr>
          <a:lstStyle/>
          <a:p>
            <a:pPr algn="ctr" defTabSz="1218895"/>
            <a:endParaRPr sz="800">
              <a:solidFill>
                <a:srgbClr val="FF5F46"/>
              </a:solidFill>
              <a:latin typeface="DM Sans"/>
              <a:ea typeface="DM Sans"/>
              <a:cs typeface="DM Sans"/>
              <a:sym typeface="DM Sans"/>
            </a:endParaRPr>
          </a:p>
        </p:txBody>
      </p:sp>
      <p:sp>
        <p:nvSpPr>
          <p:cNvPr id="2127" name="Google Shape;2127;p274"/>
          <p:cNvSpPr/>
          <p:nvPr/>
        </p:nvSpPr>
        <p:spPr>
          <a:xfrm>
            <a:off x="7458357" y="2006257"/>
            <a:ext cx="1081718" cy="586247"/>
          </a:xfrm>
          <a:prstGeom prst="roundRect">
            <a:avLst>
              <a:gd name="adj" fmla="val 7999"/>
            </a:avLst>
          </a:prstGeom>
          <a:solidFill>
            <a:srgbClr val="FF5F46">
              <a:alpha val="27219"/>
            </a:srgbClr>
          </a:solidFill>
          <a:ln>
            <a:noFill/>
          </a:ln>
        </p:spPr>
        <p:txBody>
          <a:bodyPr spcFirstLastPara="1" wrap="square" lIns="0" tIns="91410" rIns="0" bIns="12163" anchor="b" anchorCtr="0">
            <a:noAutofit/>
          </a:bodyPr>
          <a:lstStyle/>
          <a:p>
            <a:pPr algn="ctr" defTabSz="1218895"/>
            <a:endParaRPr sz="1866">
              <a:solidFill>
                <a:srgbClr val="FF5F46"/>
              </a:solidFill>
              <a:latin typeface="DM Sans"/>
              <a:ea typeface="DM Sans"/>
              <a:cs typeface="DM Sans"/>
              <a:sym typeface="DM Sans"/>
            </a:endParaRPr>
          </a:p>
          <a:p>
            <a:pPr algn="ctr" defTabSz="1218895"/>
            <a:r>
              <a:rPr lang="en" sz="800">
                <a:solidFill>
                  <a:srgbClr val="FF5F46"/>
                </a:solidFill>
                <a:latin typeface="DM Sans"/>
                <a:ea typeface="DM Sans"/>
                <a:cs typeface="DM Sans"/>
                <a:sym typeface="DM Sans"/>
              </a:rPr>
              <a:t>Open source/ </a:t>
            </a:r>
            <a:br>
              <a:rPr lang="en" sz="800">
                <a:solidFill>
                  <a:srgbClr val="FF5F46"/>
                </a:solidFill>
                <a:latin typeface="DM Sans"/>
                <a:ea typeface="DM Sans"/>
                <a:cs typeface="DM Sans"/>
                <a:sym typeface="DM Sans"/>
              </a:rPr>
            </a:br>
            <a:r>
              <a:rPr lang="en" sz="800">
                <a:solidFill>
                  <a:srgbClr val="FF5F46"/>
                </a:solidFill>
                <a:latin typeface="DM Sans"/>
                <a:ea typeface="DM Sans"/>
                <a:cs typeface="DM Sans"/>
                <a:sym typeface="DM Sans"/>
              </a:rPr>
              <a:t>custom LLMs</a:t>
            </a:r>
            <a:endParaRPr sz="800">
              <a:solidFill>
                <a:srgbClr val="FF5F46"/>
              </a:solidFill>
              <a:latin typeface="DM Sans"/>
              <a:ea typeface="DM Sans"/>
              <a:cs typeface="DM Sans"/>
              <a:sym typeface="DM Sans"/>
            </a:endParaRPr>
          </a:p>
        </p:txBody>
      </p:sp>
      <p:sp>
        <p:nvSpPr>
          <p:cNvPr id="2128" name="Google Shape;2128;p274"/>
          <p:cNvSpPr/>
          <p:nvPr/>
        </p:nvSpPr>
        <p:spPr>
          <a:xfrm>
            <a:off x="8608757" y="2006257"/>
            <a:ext cx="1081718" cy="586247"/>
          </a:xfrm>
          <a:prstGeom prst="roundRect">
            <a:avLst>
              <a:gd name="adj" fmla="val 7999"/>
            </a:avLst>
          </a:prstGeom>
          <a:solidFill>
            <a:srgbClr val="FF5F46">
              <a:alpha val="27219"/>
            </a:srgbClr>
          </a:solidFill>
          <a:ln>
            <a:noFill/>
          </a:ln>
        </p:spPr>
        <p:txBody>
          <a:bodyPr spcFirstLastPara="1" wrap="square" lIns="0" tIns="91410" rIns="0" bIns="12163" anchor="b" anchorCtr="0">
            <a:noAutofit/>
          </a:bodyPr>
          <a:lstStyle/>
          <a:p>
            <a:pPr algn="ctr" defTabSz="1218895"/>
            <a:endParaRPr sz="1866">
              <a:solidFill>
                <a:srgbClr val="FF5F46"/>
              </a:solidFill>
              <a:latin typeface="DM Sans"/>
              <a:ea typeface="DM Sans"/>
              <a:cs typeface="DM Sans"/>
              <a:sym typeface="DM Sans"/>
            </a:endParaRPr>
          </a:p>
          <a:p>
            <a:pPr algn="ctr" defTabSz="1218895"/>
            <a:endParaRPr sz="800">
              <a:solidFill>
                <a:srgbClr val="FF5F46"/>
              </a:solidFill>
              <a:latin typeface="DM Sans"/>
              <a:ea typeface="DM Sans"/>
              <a:cs typeface="DM Sans"/>
              <a:sym typeface="DM Sans"/>
            </a:endParaRPr>
          </a:p>
          <a:p>
            <a:pPr algn="ctr" defTabSz="1218895"/>
            <a:r>
              <a:rPr lang="en" sz="800">
                <a:solidFill>
                  <a:srgbClr val="FF5F46"/>
                </a:solidFill>
                <a:latin typeface="DM Sans"/>
                <a:ea typeface="DM Sans"/>
                <a:cs typeface="DM Sans"/>
                <a:sym typeface="DM Sans"/>
              </a:rPr>
              <a:t>Commercial </a:t>
            </a:r>
            <a:endParaRPr sz="800">
              <a:solidFill>
                <a:srgbClr val="FF5F46"/>
              </a:solidFill>
              <a:latin typeface="DM Sans"/>
              <a:ea typeface="DM Sans"/>
              <a:cs typeface="DM Sans"/>
              <a:sym typeface="DM Sans"/>
            </a:endParaRPr>
          </a:p>
          <a:p>
            <a:pPr algn="ctr" defTabSz="1218895"/>
            <a:r>
              <a:rPr lang="en" sz="800">
                <a:solidFill>
                  <a:srgbClr val="FF5F46"/>
                </a:solidFill>
                <a:latin typeface="DM Sans"/>
                <a:ea typeface="DM Sans"/>
                <a:cs typeface="DM Sans"/>
                <a:sym typeface="DM Sans"/>
              </a:rPr>
              <a:t>LLMs</a:t>
            </a:r>
            <a:endParaRPr sz="800">
              <a:solidFill>
                <a:srgbClr val="FF5F46"/>
              </a:solidFill>
              <a:latin typeface="DM Sans"/>
              <a:ea typeface="DM Sans"/>
              <a:cs typeface="DM Sans"/>
              <a:sym typeface="DM Sans"/>
            </a:endParaRPr>
          </a:p>
        </p:txBody>
      </p:sp>
      <p:sp>
        <p:nvSpPr>
          <p:cNvPr id="2129" name="Google Shape;2129;p274"/>
          <p:cNvSpPr/>
          <p:nvPr/>
        </p:nvSpPr>
        <p:spPr>
          <a:xfrm>
            <a:off x="5812352" y="2252674"/>
            <a:ext cx="1169295" cy="170356"/>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130" name="Google Shape;2130;p274"/>
          <p:cNvSpPr/>
          <p:nvPr/>
        </p:nvSpPr>
        <p:spPr>
          <a:xfrm>
            <a:off x="5812352" y="1914537"/>
            <a:ext cx="1169295" cy="690620"/>
          </a:xfrm>
          <a:prstGeom prst="roundRect">
            <a:avLst>
              <a:gd name="adj" fmla="val 7999"/>
            </a:avLst>
          </a:prstGeom>
          <a:solidFill>
            <a:srgbClr val="FF5F46">
              <a:alpha val="10760"/>
            </a:srgbClr>
          </a:solidFill>
          <a:ln>
            <a:noFill/>
          </a:ln>
        </p:spPr>
        <p:txBody>
          <a:bodyPr spcFirstLastPara="1" wrap="square" lIns="91410" tIns="91410" rIns="91410" bIns="91410" anchor="t" anchorCtr="0">
            <a:noAutofit/>
          </a:bodyPr>
          <a:lstStyle/>
          <a:p>
            <a:pPr defTabSz="1218895"/>
            <a:endParaRPr sz="1866">
              <a:solidFill>
                <a:srgbClr val="FF5F46"/>
              </a:solidFill>
              <a:latin typeface="DM Sans"/>
              <a:ea typeface="DM Sans"/>
              <a:cs typeface="DM Sans"/>
              <a:sym typeface="DM Sans"/>
            </a:endParaRPr>
          </a:p>
          <a:p>
            <a:pPr defTabSz="1218895"/>
            <a:endParaRPr sz="533">
              <a:solidFill>
                <a:srgbClr val="FF5F46"/>
              </a:solidFill>
              <a:latin typeface="DM Sans"/>
              <a:ea typeface="DM Sans"/>
              <a:cs typeface="DM Sans"/>
              <a:sym typeface="DM Sans"/>
            </a:endParaRPr>
          </a:p>
          <a:p>
            <a:pPr marL="48756" indent="-75165" defTabSz="1218895">
              <a:buClr>
                <a:srgbClr val="FF5F46"/>
              </a:buClr>
              <a:buSzPts val="600"/>
              <a:buFont typeface="DM Sans"/>
              <a:buChar char="●"/>
            </a:pPr>
            <a:r>
              <a:rPr lang="en" sz="800">
                <a:solidFill>
                  <a:srgbClr val="FF5F46"/>
                </a:solidFill>
                <a:latin typeface="DM Sans"/>
                <a:ea typeface="DM Sans"/>
                <a:cs typeface="DM Sans"/>
                <a:sym typeface="DM Sans"/>
              </a:rPr>
              <a:t>Agent deployment</a:t>
            </a:r>
            <a:endParaRPr sz="800">
              <a:solidFill>
                <a:srgbClr val="FF5F46"/>
              </a:solidFill>
              <a:latin typeface="DM Sans"/>
              <a:ea typeface="DM Sans"/>
              <a:cs typeface="DM Sans"/>
              <a:sym typeface="DM Sans"/>
            </a:endParaRPr>
          </a:p>
        </p:txBody>
      </p:sp>
      <p:cxnSp>
        <p:nvCxnSpPr>
          <p:cNvPr id="2131" name="Google Shape;2131;p274"/>
          <p:cNvCxnSpPr>
            <a:stCxn id="2129" idx="1"/>
            <a:endCxn id="2129" idx="3"/>
          </p:cNvCxnSpPr>
          <p:nvPr/>
        </p:nvCxnSpPr>
        <p:spPr>
          <a:xfrm>
            <a:off x="5812352" y="2337852"/>
            <a:ext cx="1169295" cy="0"/>
          </a:xfrm>
          <a:prstGeom prst="straightConnector1">
            <a:avLst/>
          </a:prstGeom>
          <a:noFill/>
          <a:ln w="9525" cap="flat" cmpd="sng">
            <a:solidFill>
              <a:srgbClr val="7F6000"/>
            </a:solidFill>
            <a:prstDash val="dot"/>
            <a:round/>
            <a:headEnd type="none" w="med" len="med"/>
            <a:tailEnd type="none" w="med" len="med"/>
          </a:ln>
        </p:spPr>
      </p:cxnSp>
      <p:sp>
        <p:nvSpPr>
          <p:cNvPr id="2132" name="Google Shape;2132;p274"/>
          <p:cNvSpPr/>
          <p:nvPr/>
        </p:nvSpPr>
        <p:spPr>
          <a:xfrm>
            <a:off x="1077496" y="803617"/>
            <a:ext cx="2197028" cy="1114910"/>
          </a:xfrm>
          <a:prstGeom prst="roundRect">
            <a:avLst>
              <a:gd name="adj" fmla="val 7999"/>
            </a:avLst>
          </a:prstGeom>
          <a:solidFill>
            <a:srgbClr val="FF5F46">
              <a:alpha val="10760"/>
            </a:srgbClr>
          </a:solidFill>
          <a:ln>
            <a:noFill/>
          </a:ln>
        </p:spPr>
        <p:txBody>
          <a:bodyPr spcFirstLastPara="1" wrap="square" lIns="91410" tIns="91410" rIns="91410" bIns="91410" anchor="t" anchorCtr="0">
            <a:noAutofit/>
          </a:bodyPr>
          <a:lstStyle/>
          <a:p>
            <a:pPr defTabSz="1218895"/>
            <a:endParaRPr sz="2000">
              <a:solidFill>
                <a:srgbClr val="FF5F46"/>
              </a:solidFill>
              <a:latin typeface="DM Sans"/>
              <a:ea typeface="DM Sans"/>
              <a:cs typeface="DM Sans"/>
              <a:sym typeface="DM Sans"/>
            </a:endParaRPr>
          </a:p>
          <a:p>
            <a:pPr defTabSz="1218895"/>
            <a:endParaRPr sz="667">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Generate synthetic data</a:t>
            </a:r>
            <a:endParaRPr sz="933">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Evaluate quality/cost/latency</a:t>
            </a:r>
            <a:endParaRPr sz="933">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View metrics &amp; agent outputs in UI to debug quality </a:t>
            </a:r>
            <a:endParaRPr sz="933">
              <a:solidFill>
                <a:srgbClr val="FF5F46"/>
              </a:solidFill>
              <a:latin typeface="DM Sans"/>
              <a:ea typeface="DM Sans"/>
              <a:cs typeface="DM Sans"/>
              <a:sym typeface="DM Sans"/>
            </a:endParaRPr>
          </a:p>
        </p:txBody>
      </p:sp>
      <p:sp>
        <p:nvSpPr>
          <p:cNvPr id="2133" name="Google Shape;2133;p274"/>
          <p:cNvSpPr/>
          <p:nvPr/>
        </p:nvSpPr>
        <p:spPr>
          <a:xfrm>
            <a:off x="1216154" y="931717"/>
            <a:ext cx="1806729" cy="339112"/>
          </a:xfrm>
          <a:prstGeom prst="roundRect">
            <a:avLst>
              <a:gd name="adj" fmla="val 11235"/>
            </a:avLst>
          </a:prstGeom>
          <a:solidFill>
            <a:srgbClr val="EEEDE9"/>
          </a:solidFill>
          <a:ln>
            <a:noFill/>
          </a:ln>
        </p:spPr>
        <p:txBody>
          <a:bodyPr spcFirstLastPara="1" wrap="square" lIns="341278" tIns="121868" rIns="121868" bIns="121868" anchor="ctr" anchorCtr="0">
            <a:noAutofit/>
          </a:bodyPr>
          <a:lstStyle/>
          <a:p>
            <a:pPr defTabSz="1218895"/>
            <a:r>
              <a:rPr lang="en" sz="1066" b="1">
                <a:solidFill>
                  <a:srgbClr val="FF5F46"/>
                </a:solidFill>
                <a:latin typeface="DM Mono"/>
                <a:ea typeface="DM Mono"/>
                <a:cs typeface="DM Mono"/>
                <a:sym typeface="DM Mono"/>
              </a:rPr>
              <a:t>Agent Evaluation</a:t>
            </a:r>
            <a:endParaRPr sz="1066" b="1">
              <a:solidFill>
                <a:srgbClr val="FF5F46"/>
              </a:solidFill>
              <a:latin typeface="DM Sans"/>
              <a:ea typeface="DM Sans"/>
              <a:cs typeface="DM Sans"/>
              <a:sym typeface="DM Sans"/>
            </a:endParaRPr>
          </a:p>
        </p:txBody>
      </p:sp>
      <p:sp>
        <p:nvSpPr>
          <p:cNvPr id="2134" name="Google Shape;2134;p274"/>
          <p:cNvSpPr/>
          <p:nvPr/>
        </p:nvSpPr>
        <p:spPr>
          <a:xfrm>
            <a:off x="7865484" y="2807928"/>
            <a:ext cx="206746" cy="170356"/>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cxnSp>
        <p:nvCxnSpPr>
          <p:cNvPr id="2135" name="Google Shape;2135;p274"/>
          <p:cNvCxnSpPr>
            <a:stCxn id="2136" idx="2"/>
            <a:endCxn id="2137" idx="3"/>
          </p:cNvCxnSpPr>
          <p:nvPr/>
        </p:nvCxnSpPr>
        <p:spPr>
          <a:xfrm rot="5400000">
            <a:off x="7645092" y="3629063"/>
            <a:ext cx="1783136" cy="317117"/>
          </a:xfrm>
          <a:prstGeom prst="bentConnector2">
            <a:avLst/>
          </a:prstGeom>
          <a:noFill/>
          <a:ln w="9525" cap="flat" cmpd="sng">
            <a:solidFill>
              <a:srgbClr val="38761D"/>
            </a:solidFill>
            <a:prstDash val="dot"/>
            <a:round/>
            <a:headEnd type="triangle" w="med" len="med"/>
            <a:tailEnd type="none" w="med" len="med"/>
          </a:ln>
        </p:spPr>
      </p:cxnSp>
      <p:sp>
        <p:nvSpPr>
          <p:cNvPr id="2138" name="Google Shape;2138;p274"/>
          <p:cNvSpPr/>
          <p:nvPr/>
        </p:nvSpPr>
        <p:spPr>
          <a:xfrm>
            <a:off x="4330614" y="2742979"/>
            <a:ext cx="976946" cy="339112"/>
          </a:xfrm>
          <a:prstGeom prst="roundRect">
            <a:avLst>
              <a:gd name="adj" fmla="val 11235"/>
            </a:avLst>
          </a:prstGeom>
          <a:solidFill>
            <a:srgbClr val="FFAB00">
              <a:alpha val="20890"/>
            </a:srgbClr>
          </a:solidFill>
          <a:ln w="9525" cap="flat" cmpd="sng">
            <a:solidFill>
              <a:srgbClr val="7F6000"/>
            </a:solidFill>
            <a:prstDash val="solid"/>
            <a:round/>
            <a:headEnd type="none" w="sm" len="sm"/>
            <a:tailEnd type="none" w="sm" len="sm"/>
          </a:ln>
        </p:spPr>
        <p:txBody>
          <a:bodyPr spcFirstLastPara="1" wrap="square" lIns="341278" tIns="121868" rIns="0" bIns="121868" anchor="ctr" anchorCtr="0">
            <a:noAutofit/>
          </a:bodyPr>
          <a:lstStyle/>
          <a:p>
            <a:pPr defTabSz="1218895"/>
            <a:r>
              <a:rPr lang="en" sz="1200">
                <a:solidFill>
                  <a:srgbClr val="BF9000"/>
                </a:solidFill>
                <a:latin typeface="DM Sans"/>
                <a:ea typeface="DM Sans"/>
                <a:cs typeface="DM Sans"/>
                <a:sym typeface="DM Sans"/>
              </a:rPr>
              <a:t>Agents</a:t>
            </a:r>
            <a:r>
              <a:rPr lang="en" sz="1200" baseline="30000">
                <a:solidFill>
                  <a:srgbClr val="BF9000"/>
                </a:solidFill>
                <a:latin typeface="DM Sans"/>
                <a:ea typeface="DM Sans"/>
                <a:cs typeface="DM Sans"/>
                <a:sym typeface="DM Sans"/>
              </a:rPr>
              <a:t>1</a:t>
            </a:r>
            <a:endParaRPr sz="1200" baseline="30000">
              <a:solidFill>
                <a:srgbClr val="BF9000"/>
              </a:solidFill>
              <a:latin typeface="DM Sans"/>
              <a:ea typeface="DM Sans"/>
              <a:cs typeface="DM Sans"/>
              <a:sym typeface="DM Sans"/>
            </a:endParaRPr>
          </a:p>
        </p:txBody>
      </p:sp>
      <p:pic>
        <p:nvPicPr>
          <p:cNvPr id="2139" name="Google Shape;2139;p274"/>
          <p:cNvPicPr preferRelativeResize="0"/>
          <p:nvPr/>
        </p:nvPicPr>
        <p:blipFill rotWithShape="1">
          <a:blip r:embed="rId3">
            <a:alphaModFix/>
          </a:blip>
          <a:srcRect/>
          <a:stretch/>
        </p:blipFill>
        <p:spPr>
          <a:xfrm>
            <a:off x="4364145" y="2773987"/>
            <a:ext cx="280343" cy="280343"/>
          </a:xfrm>
          <a:prstGeom prst="rect">
            <a:avLst/>
          </a:prstGeom>
          <a:noFill/>
          <a:ln>
            <a:noFill/>
          </a:ln>
        </p:spPr>
      </p:pic>
      <p:sp>
        <p:nvSpPr>
          <p:cNvPr id="2140" name="Google Shape;2140;p274"/>
          <p:cNvSpPr/>
          <p:nvPr/>
        </p:nvSpPr>
        <p:spPr>
          <a:xfrm>
            <a:off x="4335927" y="3700346"/>
            <a:ext cx="976946" cy="339112"/>
          </a:xfrm>
          <a:prstGeom prst="roundRect">
            <a:avLst>
              <a:gd name="adj" fmla="val 11235"/>
            </a:avLst>
          </a:prstGeom>
          <a:solidFill>
            <a:srgbClr val="00A972">
              <a:alpha val="33540"/>
            </a:srgbClr>
          </a:solidFill>
          <a:ln w="9525" cap="flat" cmpd="sng">
            <a:solidFill>
              <a:srgbClr val="38761D"/>
            </a:solidFill>
            <a:prstDash val="solid"/>
            <a:round/>
            <a:headEnd type="none" w="sm" len="sm"/>
            <a:tailEnd type="none" w="sm" len="sm"/>
          </a:ln>
        </p:spPr>
        <p:txBody>
          <a:bodyPr spcFirstLastPara="1" wrap="square" lIns="341278" tIns="121868" rIns="0" bIns="121868" anchor="ctr" anchorCtr="0">
            <a:noAutofit/>
          </a:bodyPr>
          <a:lstStyle/>
          <a:p>
            <a:pPr defTabSz="1218895"/>
            <a:r>
              <a:rPr lang="en" sz="1200">
                <a:solidFill>
                  <a:srgbClr val="00A972"/>
                </a:solidFill>
                <a:latin typeface="DM Sans"/>
                <a:ea typeface="DM Sans"/>
                <a:cs typeface="DM Sans"/>
                <a:sym typeface="DM Sans"/>
              </a:rPr>
              <a:t>Tools</a:t>
            </a:r>
            <a:r>
              <a:rPr lang="en" sz="1200" baseline="30000">
                <a:solidFill>
                  <a:srgbClr val="00A972"/>
                </a:solidFill>
                <a:latin typeface="DM Sans"/>
                <a:ea typeface="DM Sans"/>
                <a:cs typeface="DM Sans"/>
                <a:sym typeface="DM Sans"/>
              </a:rPr>
              <a:t>2</a:t>
            </a:r>
            <a:endParaRPr sz="1200" baseline="30000">
              <a:solidFill>
                <a:srgbClr val="00A972"/>
              </a:solidFill>
              <a:latin typeface="DM Sans"/>
              <a:ea typeface="DM Sans"/>
              <a:cs typeface="DM Sans"/>
              <a:sym typeface="DM Sans"/>
            </a:endParaRPr>
          </a:p>
        </p:txBody>
      </p:sp>
      <p:pic>
        <p:nvPicPr>
          <p:cNvPr id="2141" name="Google Shape;2141;p274"/>
          <p:cNvPicPr preferRelativeResize="0"/>
          <p:nvPr/>
        </p:nvPicPr>
        <p:blipFill rotWithShape="1">
          <a:blip r:embed="rId4">
            <a:alphaModFix/>
          </a:blip>
          <a:srcRect/>
          <a:stretch/>
        </p:blipFill>
        <p:spPr>
          <a:xfrm>
            <a:off x="4375875" y="3711448"/>
            <a:ext cx="316908" cy="316908"/>
          </a:xfrm>
          <a:prstGeom prst="rect">
            <a:avLst/>
          </a:prstGeom>
          <a:noFill/>
          <a:ln>
            <a:noFill/>
          </a:ln>
        </p:spPr>
      </p:pic>
      <p:sp>
        <p:nvSpPr>
          <p:cNvPr id="2142" name="Google Shape;2142;p274"/>
          <p:cNvSpPr/>
          <p:nvPr/>
        </p:nvSpPr>
        <p:spPr>
          <a:xfrm>
            <a:off x="4330595" y="3218021"/>
            <a:ext cx="976946" cy="339112"/>
          </a:xfrm>
          <a:prstGeom prst="roundRect">
            <a:avLst>
              <a:gd name="adj" fmla="val 11235"/>
            </a:avLst>
          </a:prstGeom>
          <a:solidFill>
            <a:srgbClr val="618794">
              <a:alpha val="19620"/>
            </a:srgbClr>
          </a:solidFill>
          <a:ln w="9525" cap="flat" cmpd="sng">
            <a:solidFill>
              <a:schemeClr val="accent5"/>
            </a:solidFill>
            <a:prstDash val="solid"/>
            <a:round/>
            <a:headEnd type="none" w="sm" len="sm"/>
            <a:tailEnd type="none" w="sm" len="sm"/>
          </a:ln>
        </p:spPr>
        <p:txBody>
          <a:bodyPr spcFirstLastPara="1" wrap="square" lIns="341278" tIns="121868" rIns="0" bIns="121868" anchor="ctr" anchorCtr="0">
            <a:noAutofit/>
          </a:bodyPr>
          <a:lstStyle/>
          <a:p>
            <a:pPr defTabSz="1218895"/>
            <a:r>
              <a:rPr lang="en" sz="1200">
                <a:solidFill>
                  <a:srgbClr val="618794"/>
                </a:solidFill>
                <a:latin typeface="DM Sans"/>
                <a:ea typeface="DM Sans"/>
                <a:cs typeface="DM Sans"/>
                <a:sym typeface="DM Sans"/>
              </a:rPr>
              <a:t>Tables</a:t>
            </a:r>
            <a:endParaRPr sz="1200">
              <a:solidFill>
                <a:srgbClr val="618794"/>
              </a:solidFill>
              <a:latin typeface="DM Sans"/>
              <a:ea typeface="DM Sans"/>
              <a:cs typeface="DM Sans"/>
              <a:sym typeface="DM Sans"/>
            </a:endParaRPr>
          </a:p>
        </p:txBody>
      </p:sp>
      <p:pic>
        <p:nvPicPr>
          <p:cNvPr id="2143" name="Google Shape;2143;p274"/>
          <p:cNvPicPr preferRelativeResize="0"/>
          <p:nvPr/>
        </p:nvPicPr>
        <p:blipFill rotWithShape="1">
          <a:blip r:embed="rId5">
            <a:alphaModFix/>
          </a:blip>
          <a:srcRect/>
          <a:stretch/>
        </p:blipFill>
        <p:spPr>
          <a:xfrm>
            <a:off x="4364214" y="3233989"/>
            <a:ext cx="304722" cy="304722"/>
          </a:xfrm>
          <a:prstGeom prst="rect">
            <a:avLst/>
          </a:prstGeom>
          <a:noFill/>
          <a:ln>
            <a:noFill/>
          </a:ln>
        </p:spPr>
      </p:pic>
      <p:sp>
        <p:nvSpPr>
          <p:cNvPr id="2144" name="Google Shape;2144;p274"/>
          <p:cNvSpPr/>
          <p:nvPr/>
        </p:nvSpPr>
        <p:spPr>
          <a:xfrm>
            <a:off x="610774" y="2292907"/>
            <a:ext cx="1619978" cy="1246475"/>
          </a:xfrm>
          <a:prstGeom prst="roundRect">
            <a:avLst>
              <a:gd name="adj" fmla="val 7999"/>
            </a:avLst>
          </a:prstGeom>
          <a:solidFill>
            <a:srgbClr val="EEEDE9">
              <a:alpha val="50000"/>
            </a:srgbClr>
          </a:solidFill>
          <a:ln>
            <a:noFill/>
          </a:ln>
        </p:spPr>
        <p:txBody>
          <a:bodyPr spcFirstLastPara="1" wrap="square" lIns="91410" tIns="91410" rIns="91410" bIns="91410" anchor="t" anchorCtr="0">
            <a:noAutofit/>
          </a:bodyPr>
          <a:lstStyle/>
          <a:p>
            <a:pPr algn="ctr" defTabSz="1218895"/>
            <a:r>
              <a:rPr lang="en" sz="1333" b="1">
                <a:solidFill>
                  <a:srgbClr val="EEEDE9"/>
                </a:solidFill>
                <a:latin typeface="DM Sans"/>
                <a:ea typeface="DM Sans"/>
                <a:cs typeface="DM Sans"/>
                <a:sym typeface="DM Sans"/>
              </a:rPr>
              <a:t>Agent code</a:t>
            </a:r>
            <a:endParaRPr sz="1333" b="1">
              <a:solidFill>
                <a:srgbClr val="EEEDE9"/>
              </a:solidFill>
              <a:latin typeface="DM Sans"/>
              <a:ea typeface="DM Sans"/>
              <a:cs typeface="DM Sans"/>
              <a:sym typeface="DM Sans"/>
            </a:endParaRPr>
          </a:p>
        </p:txBody>
      </p:sp>
      <p:grpSp>
        <p:nvGrpSpPr>
          <p:cNvPr id="2145" name="Google Shape;2145;p274"/>
          <p:cNvGrpSpPr/>
          <p:nvPr/>
        </p:nvGrpSpPr>
        <p:grpSpPr>
          <a:xfrm>
            <a:off x="666110" y="2706883"/>
            <a:ext cx="1505626" cy="700581"/>
            <a:chOff x="1029300" y="132238"/>
            <a:chExt cx="1129514" cy="525573"/>
          </a:xfrm>
        </p:grpSpPr>
        <p:pic>
          <p:nvPicPr>
            <p:cNvPr id="2146" name="Google Shape;2146;p274"/>
            <p:cNvPicPr preferRelativeResize="0"/>
            <p:nvPr/>
          </p:nvPicPr>
          <p:blipFill rotWithShape="1">
            <a:blip r:embed="rId6">
              <a:alphaModFix/>
            </a:blip>
            <a:srcRect l="13186" t="31105" r="13348" b="32088"/>
            <a:stretch/>
          </p:blipFill>
          <p:spPr>
            <a:xfrm>
              <a:off x="1063405" y="522586"/>
              <a:ext cx="500175" cy="135225"/>
            </a:xfrm>
            <a:prstGeom prst="rect">
              <a:avLst/>
            </a:prstGeom>
            <a:noFill/>
            <a:ln>
              <a:noFill/>
            </a:ln>
          </p:spPr>
        </p:pic>
        <p:pic>
          <p:nvPicPr>
            <p:cNvPr id="2147" name="Google Shape;2147;p274"/>
            <p:cNvPicPr preferRelativeResize="0"/>
            <p:nvPr/>
          </p:nvPicPr>
          <p:blipFill rotWithShape="1">
            <a:blip r:embed="rId7">
              <a:alphaModFix/>
            </a:blip>
            <a:srcRect l="16385" t="23683" r="21000" b="25275"/>
            <a:stretch/>
          </p:blipFill>
          <p:spPr>
            <a:xfrm>
              <a:off x="1637630" y="159118"/>
              <a:ext cx="161026" cy="131260"/>
            </a:xfrm>
            <a:prstGeom prst="rect">
              <a:avLst/>
            </a:prstGeom>
            <a:noFill/>
            <a:ln>
              <a:noFill/>
            </a:ln>
          </p:spPr>
        </p:pic>
        <p:pic>
          <p:nvPicPr>
            <p:cNvPr id="2148" name="Google Shape;2148;p274"/>
            <p:cNvPicPr preferRelativeResize="0"/>
            <p:nvPr/>
          </p:nvPicPr>
          <p:blipFill>
            <a:blip r:embed="rId8">
              <a:alphaModFix/>
            </a:blip>
            <a:stretch>
              <a:fillRect/>
            </a:stretch>
          </p:blipFill>
          <p:spPr>
            <a:xfrm>
              <a:off x="1029300" y="159119"/>
              <a:ext cx="608330" cy="131258"/>
            </a:xfrm>
            <a:prstGeom prst="rect">
              <a:avLst/>
            </a:prstGeom>
            <a:noFill/>
            <a:ln>
              <a:noFill/>
            </a:ln>
          </p:spPr>
        </p:pic>
        <p:sp>
          <p:nvSpPr>
            <p:cNvPr id="2149" name="Google Shape;2149;p274"/>
            <p:cNvSpPr txBox="1"/>
            <p:nvPr/>
          </p:nvSpPr>
          <p:spPr>
            <a:xfrm>
              <a:off x="1751414" y="132238"/>
              <a:ext cx="407400" cy="180300"/>
            </a:xfrm>
            <a:prstGeom prst="rect">
              <a:avLst/>
            </a:prstGeom>
            <a:noFill/>
            <a:ln>
              <a:noFill/>
            </a:ln>
          </p:spPr>
          <p:txBody>
            <a:bodyPr spcFirstLastPara="1" wrap="square" lIns="121868" tIns="121868" rIns="0" bIns="121868" anchor="ctr" anchorCtr="0">
              <a:noAutofit/>
            </a:bodyPr>
            <a:lstStyle/>
            <a:p>
              <a:pPr defTabSz="1218895"/>
              <a:r>
                <a:rPr lang="en" sz="800" dirty="0" err="1">
                  <a:solidFill>
                    <a:srgbClr val="1B3139"/>
                  </a:solidFill>
                  <a:latin typeface="Barlow"/>
                  <a:ea typeface="Barlow"/>
                  <a:cs typeface="Barlow"/>
                  <a:sym typeface="Barlow"/>
                </a:rPr>
                <a:t>AutoGen</a:t>
              </a:r>
              <a:endParaRPr sz="800" dirty="0">
                <a:solidFill>
                  <a:srgbClr val="1B3139"/>
                </a:solidFill>
                <a:latin typeface="Barlow"/>
                <a:ea typeface="Barlow"/>
                <a:cs typeface="Barlow"/>
                <a:sym typeface="Barlow"/>
              </a:endParaRPr>
            </a:p>
          </p:txBody>
        </p:sp>
        <p:pic>
          <p:nvPicPr>
            <p:cNvPr id="2150" name="Google Shape;2150;p274"/>
            <p:cNvPicPr preferRelativeResize="0"/>
            <p:nvPr/>
          </p:nvPicPr>
          <p:blipFill rotWithShape="1">
            <a:blip r:embed="rId9">
              <a:alphaModFix/>
            </a:blip>
            <a:srcRect t="33146" b="38686"/>
            <a:stretch/>
          </p:blipFill>
          <p:spPr>
            <a:xfrm>
              <a:off x="1098530" y="337062"/>
              <a:ext cx="466030" cy="131260"/>
            </a:xfrm>
            <a:prstGeom prst="rect">
              <a:avLst/>
            </a:prstGeom>
            <a:noFill/>
            <a:ln>
              <a:noFill/>
            </a:ln>
          </p:spPr>
        </p:pic>
        <p:pic>
          <p:nvPicPr>
            <p:cNvPr id="2151" name="Google Shape;2151;p274"/>
            <p:cNvPicPr preferRelativeResize="0"/>
            <p:nvPr/>
          </p:nvPicPr>
          <p:blipFill rotWithShape="1">
            <a:blip r:embed="rId10">
              <a:alphaModFix/>
            </a:blip>
            <a:srcRect r="71376"/>
            <a:stretch/>
          </p:blipFill>
          <p:spPr>
            <a:xfrm>
              <a:off x="1543554" y="347598"/>
              <a:ext cx="138202" cy="131260"/>
            </a:xfrm>
            <a:prstGeom prst="rect">
              <a:avLst/>
            </a:prstGeom>
            <a:noFill/>
            <a:ln>
              <a:noFill/>
            </a:ln>
          </p:spPr>
        </p:pic>
        <p:sp>
          <p:nvSpPr>
            <p:cNvPr id="2152" name="Google Shape;2152;p274"/>
            <p:cNvSpPr txBox="1"/>
            <p:nvPr/>
          </p:nvSpPr>
          <p:spPr>
            <a:xfrm>
              <a:off x="1624660" y="312538"/>
              <a:ext cx="534000" cy="180300"/>
            </a:xfrm>
            <a:prstGeom prst="rect">
              <a:avLst/>
            </a:prstGeom>
            <a:noFill/>
            <a:ln>
              <a:noFill/>
            </a:ln>
          </p:spPr>
          <p:txBody>
            <a:bodyPr spcFirstLastPara="1" wrap="square" lIns="121868" tIns="121868" rIns="0" bIns="121868" anchor="ctr" anchorCtr="0">
              <a:noAutofit/>
            </a:bodyPr>
            <a:lstStyle/>
            <a:p>
              <a:pPr defTabSz="1218895"/>
              <a:r>
                <a:rPr lang="en" sz="800">
                  <a:solidFill>
                    <a:srgbClr val="1B3139"/>
                  </a:solidFill>
                  <a:latin typeface="Barlow"/>
                  <a:ea typeface="Barlow"/>
                  <a:cs typeface="Barlow"/>
                  <a:sym typeface="Barlow"/>
                </a:rPr>
                <a:t>OpenAI SDK</a:t>
              </a:r>
              <a:endParaRPr sz="800">
                <a:solidFill>
                  <a:srgbClr val="1B3139"/>
                </a:solidFill>
                <a:latin typeface="Barlow"/>
                <a:ea typeface="Barlow"/>
                <a:cs typeface="Barlow"/>
                <a:sym typeface="Barlow"/>
              </a:endParaRPr>
            </a:p>
          </p:txBody>
        </p:sp>
      </p:grpSp>
      <p:sp>
        <p:nvSpPr>
          <p:cNvPr id="2153" name="Google Shape;2153;p274"/>
          <p:cNvSpPr/>
          <p:nvPr/>
        </p:nvSpPr>
        <p:spPr>
          <a:xfrm>
            <a:off x="610774" y="3704505"/>
            <a:ext cx="1619978" cy="699818"/>
          </a:xfrm>
          <a:prstGeom prst="roundRect">
            <a:avLst>
              <a:gd name="adj" fmla="val 7999"/>
            </a:avLst>
          </a:prstGeom>
          <a:solidFill>
            <a:srgbClr val="EEEDE9">
              <a:alpha val="50000"/>
            </a:srgbClr>
          </a:solidFill>
          <a:ln>
            <a:noFill/>
          </a:ln>
        </p:spPr>
        <p:txBody>
          <a:bodyPr spcFirstLastPara="1" wrap="square" lIns="91410" tIns="91410" rIns="91410" bIns="91410" anchor="t" anchorCtr="0">
            <a:noAutofit/>
          </a:bodyPr>
          <a:lstStyle/>
          <a:p>
            <a:pPr algn="ctr" defTabSz="1218895"/>
            <a:r>
              <a:rPr lang="en" sz="1333" b="1">
                <a:solidFill>
                  <a:srgbClr val="EEEDE9"/>
                </a:solidFill>
                <a:latin typeface="DM Sans"/>
                <a:ea typeface="DM Sans"/>
                <a:cs typeface="DM Sans"/>
                <a:sym typeface="DM Sans"/>
              </a:rPr>
              <a:t>     Tool code</a:t>
            </a:r>
            <a:endParaRPr sz="1333" b="1">
              <a:solidFill>
                <a:srgbClr val="EEEDE9"/>
              </a:solidFill>
              <a:latin typeface="DM Sans"/>
              <a:ea typeface="DM Sans"/>
              <a:cs typeface="DM Sans"/>
              <a:sym typeface="DM Sans"/>
            </a:endParaRPr>
          </a:p>
        </p:txBody>
      </p:sp>
      <p:pic>
        <p:nvPicPr>
          <p:cNvPr id="2154" name="Google Shape;2154;p274"/>
          <p:cNvPicPr preferRelativeResize="0"/>
          <p:nvPr/>
        </p:nvPicPr>
        <p:blipFill rotWithShape="1">
          <a:blip r:embed="rId9">
            <a:alphaModFix/>
          </a:blip>
          <a:srcRect t="33146" b="38686"/>
          <a:stretch/>
        </p:blipFill>
        <p:spPr>
          <a:xfrm>
            <a:off x="871852" y="4113448"/>
            <a:ext cx="621212" cy="174968"/>
          </a:xfrm>
          <a:prstGeom prst="rect">
            <a:avLst/>
          </a:prstGeom>
          <a:noFill/>
          <a:ln>
            <a:noFill/>
          </a:ln>
        </p:spPr>
      </p:pic>
      <p:pic>
        <p:nvPicPr>
          <p:cNvPr id="2155" name="Google Shape;2155;p274"/>
          <p:cNvPicPr preferRelativeResize="0"/>
          <p:nvPr/>
        </p:nvPicPr>
        <p:blipFill>
          <a:blip r:embed="rId11">
            <a:alphaModFix/>
          </a:blip>
          <a:stretch>
            <a:fillRect/>
          </a:stretch>
        </p:blipFill>
        <p:spPr>
          <a:xfrm>
            <a:off x="1627606" y="4113430"/>
            <a:ext cx="374950" cy="174988"/>
          </a:xfrm>
          <a:prstGeom prst="rect">
            <a:avLst/>
          </a:prstGeom>
          <a:noFill/>
          <a:ln>
            <a:noFill/>
          </a:ln>
        </p:spPr>
      </p:pic>
      <p:cxnSp>
        <p:nvCxnSpPr>
          <p:cNvPr id="2156" name="Google Shape;2156;p274"/>
          <p:cNvCxnSpPr>
            <a:stCxn id="2153" idx="3"/>
            <a:endCxn id="2140" idx="1"/>
          </p:cNvCxnSpPr>
          <p:nvPr/>
        </p:nvCxnSpPr>
        <p:spPr>
          <a:xfrm rot="10800000" flipH="1">
            <a:off x="2230752" y="3870062"/>
            <a:ext cx="2105052" cy="184352"/>
          </a:xfrm>
          <a:prstGeom prst="bentConnector3">
            <a:avLst>
              <a:gd name="adj1" fmla="val 18601"/>
            </a:avLst>
          </a:prstGeom>
          <a:noFill/>
          <a:ln w="9525" cap="flat" cmpd="sng">
            <a:solidFill>
              <a:srgbClr val="38761D"/>
            </a:solidFill>
            <a:prstDash val="solid"/>
            <a:round/>
            <a:headEnd type="none" w="med" len="med"/>
            <a:tailEnd type="triangle" w="med" len="med"/>
          </a:ln>
        </p:spPr>
      </p:cxnSp>
      <p:grpSp>
        <p:nvGrpSpPr>
          <p:cNvPr id="2157" name="Google Shape;2157;p274"/>
          <p:cNvGrpSpPr/>
          <p:nvPr/>
        </p:nvGrpSpPr>
        <p:grpSpPr>
          <a:xfrm>
            <a:off x="7554365" y="3553006"/>
            <a:ext cx="828984" cy="247536"/>
            <a:chOff x="6006575" y="3334325"/>
            <a:chExt cx="621900" cy="185700"/>
          </a:xfrm>
        </p:grpSpPr>
        <p:sp>
          <p:nvSpPr>
            <p:cNvPr id="2158" name="Google Shape;2158;p274"/>
            <p:cNvSpPr/>
            <p:nvPr/>
          </p:nvSpPr>
          <p:spPr>
            <a:xfrm>
              <a:off x="6006575" y="3334325"/>
              <a:ext cx="6219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Genie </a:t>
              </a:r>
              <a:endParaRPr sz="667" b="1">
                <a:solidFill>
                  <a:srgbClr val="FF5F46"/>
                </a:solidFill>
                <a:latin typeface="DM Mono"/>
                <a:ea typeface="DM Mono"/>
                <a:cs typeface="DM Mono"/>
                <a:sym typeface="DM Mono"/>
              </a:endParaRPr>
            </a:p>
            <a:p>
              <a:pPr defTabSz="1218895"/>
              <a:r>
                <a:rPr lang="en" sz="667" b="1">
                  <a:solidFill>
                    <a:srgbClr val="FF5F46"/>
                  </a:solidFill>
                  <a:latin typeface="DM Mono"/>
                  <a:ea typeface="DM Mono"/>
                  <a:cs typeface="DM Mono"/>
                  <a:sym typeface="DM Mono"/>
                </a:rPr>
                <a:t>Room</a:t>
              </a:r>
              <a:endParaRPr sz="667" b="1">
                <a:solidFill>
                  <a:srgbClr val="FF5F46"/>
                </a:solidFill>
                <a:latin typeface="DM Sans"/>
                <a:ea typeface="DM Sans"/>
                <a:cs typeface="DM Sans"/>
                <a:sym typeface="DM Sans"/>
              </a:endParaRPr>
            </a:p>
          </p:txBody>
        </p:sp>
        <p:pic>
          <p:nvPicPr>
            <p:cNvPr id="2159" name="Google Shape;2159;p274"/>
            <p:cNvPicPr preferRelativeResize="0"/>
            <p:nvPr/>
          </p:nvPicPr>
          <p:blipFill rotWithShape="1">
            <a:blip r:embed="rId12">
              <a:alphaModFix/>
            </a:blip>
            <a:srcRect r="83556"/>
            <a:stretch/>
          </p:blipFill>
          <p:spPr>
            <a:xfrm>
              <a:off x="6036132" y="3363209"/>
              <a:ext cx="133469" cy="127904"/>
            </a:xfrm>
            <a:prstGeom prst="rect">
              <a:avLst/>
            </a:prstGeom>
            <a:noFill/>
            <a:ln>
              <a:noFill/>
            </a:ln>
          </p:spPr>
        </p:pic>
      </p:grpSp>
      <p:grpSp>
        <p:nvGrpSpPr>
          <p:cNvPr id="2160" name="Google Shape;2160;p274"/>
          <p:cNvGrpSpPr/>
          <p:nvPr/>
        </p:nvGrpSpPr>
        <p:grpSpPr>
          <a:xfrm>
            <a:off x="7554365" y="3218835"/>
            <a:ext cx="828867" cy="247536"/>
            <a:chOff x="5999600" y="3046764"/>
            <a:chExt cx="605700" cy="185700"/>
          </a:xfrm>
        </p:grpSpPr>
        <p:sp>
          <p:nvSpPr>
            <p:cNvPr id="2161" name="Google Shape;2161;p274"/>
            <p:cNvSpPr/>
            <p:nvPr/>
          </p:nvSpPr>
          <p:spPr>
            <a:xfrm>
              <a:off x="5999600" y="3046764"/>
              <a:ext cx="6057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Vector Search</a:t>
              </a:r>
              <a:endParaRPr sz="667" b="1">
                <a:solidFill>
                  <a:srgbClr val="FF5F46"/>
                </a:solidFill>
                <a:latin typeface="DM Sans"/>
                <a:ea typeface="DM Sans"/>
                <a:cs typeface="DM Sans"/>
                <a:sym typeface="DM Sans"/>
              </a:endParaRPr>
            </a:p>
          </p:txBody>
        </p:sp>
        <p:pic>
          <p:nvPicPr>
            <p:cNvPr id="2162" name="Google Shape;2162;p274"/>
            <p:cNvPicPr preferRelativeResize="0"/>
            <p:nvPr/>
          </p:nvPicPr>
          <p:blipFill rotWithShape="1">
            <a:blip r:embed="rId12">
              <a:alphaModFix/>
            </a:blip>
            <a:srcRect r="83556"/>
            <a:stretch/>
          </p:blipFill>
          <p:spPr>
            <a:xfrm>
              <a:off x="6045026" y="3075874"/>
              <a:ext cx="133469" cy="127904"/>
            </a:xfrm>
            <a:prstGeom prst="rect">
              <a:avLst/>
            </a:prstGeom>
            <a:noFill/>
            <a:ln>
              <a:noFill/>
            </a:ln>
          </p:spPr>
        </p:pic>
      </p:grpSp>
      <p:sp>
        <p:nvSpPr>
          <p:cNvPr id="2163" name="Google Shape;2163;p274"/>
          <p:cNvSpPr txBox="1"/>
          <p:nvPr/>
        </p:nvSpPr>
        <p:spPr>
          <a:xfrm>
            <a:off x="149762" y="6386463"/>
            <a:ext cx="3335531" cy="388699"/>
          </a:xfrm>
          <a:prstGeom prst="rect">
            <a:avLst/>
          </a:prstGeom>
          <a:solidFill>
            <a:schemeClr val="dk1"/>
          </a:solidFill>
          <a:ln>
            <a:noFill/>
          </a:ln>
        </p:spPr>
        <p:txBody>
          <a:bodyPr spcFirstLastPara="1" wrap="square" lIns="121868" tIns="121868" rIns="121868" bIns="121868" anchor="t" anchorCtr="0">
            <a:noAutofit/>
          </a:bodyPr>
          <a:lstStyle/>
          <a:p>
            <a:pPr defTabSz="1218895"/>
            <a:r>
              <a:rPr lang="en" sz="933">
                <a:solidFill>
                  <a:srgbClr val="999999"/>
                </a:solidFill>
                <a:latin typeface="DM Sans"/>
                <a:ea typeface="DM Sans"/>
                <a:cs typeface="DM Sans"/>
                <a:sym typeface="DM Sans"/>
              </a:rPr>
              <a:t>1. Stored as UC Models; 2. Stored as UC Functions</a:t>
            </a:r>
            <a:endParaRPr sz="933">
              <a:solidFill>
                <a:srgbClr val="999999"/>
              </a:solidFill>
              <a:latin typeface="DM Sans"/>
              <a:ea typeface="DM Sans"/>
              <a:cs typeface="DM Sans"/>
              <a:sym typeface="DM Sans"/>
            </a:endParaRPr>
          </a:p>
        </p:txBody>
      </p:sp>
      <p:cxnSp>
        <p:nvCxnSpPr>
          <p:cNvPr id="2164" name="Google Shape;2164;p274"/>
          <p:cNvCxnSpPr>
            <a:stCxn id="2138" idx="3"/>
            <a:endCxn id="2129" idx="1"/>
          </p:cNvCxnSpPr>
          <p:nvPr/>
        </p:nvCxnSpPr>
        <p:spPr>
          <a:xfrm rot="10800000" flipH="1">
            <a:off x="5307559" y="2337884"/>
            <a:ext cx="504669" cy="574650"/>
          </a:xfrm>
          <a:prstGeom prst="bentConnector3">
            <a:avLst>
              <a:gd name="adj1" fmla="val 50012"/>
            </a:avLst>
          </a:prstGeom>
          <a:noFill/>
          <a:ln w="9525" cap="flat" cmpd="sng">
            <a:solidFill>
              <a:srgbClr val="7F6000"/>
            </a:solidFill>
            <a:prstDash val="solid"/>
            <a:round/>
            <a:headEnd type="none" w="med" len="med"/>
            <a:tailEnd type="none" w="med" len="med"/>
          </a:ln>
        </p:spPr>
      </p:cxnSp>
      <p:cxnSp>
        <p:nvCxnSpPr>
          <p:cNvPr id="2165" name="Google Shape;2165;p274"/>
          <p:cNvCxnSpPr>
            <a:stCxn id="2144" idx="3"/>
            <a:endCxn id="2123" idx="1"/>
          </p:cNvCxnSpPr>
          <p:nvPr/>
        </p:nvCxnSpPr>
        <p:spPr>
          <a:xfrm rot="10800000" flipH="1">
            <a:off x="2230752" y="2912145"/>
            <a:ext cx="280327" cy="3999"/>
          </a:xfrm>
          <a:prstGeom prst="bentConnector3">
            <a:avLst>
              <a:gd name="adj1" fmla="val 49970"/>
            </a:avLst>
          </a:prstGeom>
          <a:noFill/>
          <a:ln w="9525" cap="flat" cmpd="sng">
            <a:solidFill>
              <a:srgbClr val="7F6000"/>
            </a:solidFill>
            <a:prstDash val="solid"/>
            <a:round/>
            <a:headEnd type="none" w="med" len="med"/>
            <a:tailEnd type="none" w="med" len="med"/>
          </a:ln>
        </p:spPr>
      </p:cxnSp>
      <p:cxnSp>
        <p:nvCxnSpPr>
          <p:cNvPr id="2166" name="Google Shape;2166;p274"/>
          <p:cNvCxnSpPr>
            <a:stCxn id="2123" idx="3"/>
            <a:endCxn id="2138" idx="1"/>
          </p:cNvCxnSpPr>
          <p:nvPr/>
        </p:nvCxnSpPr>
        <p:spPr>
          <a:xfrm>
            <a:off x="3746190" y="2912133"/>
            <a:ext cx="584248" cy="800"/>
          </a:xfrm>
          <a:prstGeom prst="bentConnector3">
            <a:avLst>
              <a:gd name="adj1" fmla="val 50015"/>
            </a:avLst>
          </a:prstGeom>
          <a:noFill/>
          <a:ln w="9525" cap="flat" cmpd="sng">
            <a:solidFill>
              <a:srgbClr val="7F6000"/>
            </a:solidFill>
            <a:prstDash val="solid"/>
            <a:round/>
            <a:headEnd type="none" w="med" len="med"/>
            <a:tailEnd type="triangle" w="med" len="med"/>
          </a:ln>
        </p:spPr>
      </p:cxnSp>
      <p:cxnSp>
        <p:nvCxnSpPr>
          <p:cNvPr id="2167" name="Google Shape;2167;p274"/>
          <p:cNvCxnSpPr>
            <a:stCxn id="2142" idx="3"/>
            <a:endCxn id="2161" idx="1"/>
          </p:cNvCxnSpPr>
          <p:nvPr/>
        </p:nvCxnSpPr>
        <p:spPr>
          <a:xfrm rot="10800000" flipH="1">
            <a:off x="5307541" y="3342789"/>
            <a:ext cx="2247015" cy="44788"/>
          </a:xfrm>
          <a:prstGeom prst="bentConnector3">
            <a:avLst>
              <a:gd name="adj1" fmla="val 49996"/>
            </a:avLst>
          </a:prstGeom>
          <a:noFill/>
          <a:ln w="9525" cap="flat" cmpd="sng">
            <a:solidFill>
              <a:schemeClr val="accent5"/>
            </a:solidFill>
            <a:prstDash val="dot"/>
            <a:round/>
            <a:headEnd type="none" w="med" len="med"/>
            <a:tailEnd type="none" w="med" len="med"/>
          </a:ln>
        </p:spPr>
      </p:cxnSp>
      <p:cxnSp>
        <p:nvCxnSpPr>
          <p:cNvPr id="2168" name="Google Shape;2168;p274"/>
          <p:cNvCxnSpPr>
            <a:stCxn id="2142" idx="3"/>
            <a:endCxn id="2158" idx="1"/>
          </p:cNvCxnSpPr>
          <p:nvPr/>
        </p:nvCxnSpPr>
        <p:spPr>
          <a:xfrm>
            <a:off x="5307541" y="3387577"/>
            <a:ext cx="2247015" cy="289125"/>
          </a:xfrm>
          <a:prstGeom prst="bentConnector3">
            <a:avLst>
              <a:gd name="adj1" fmla="val 49996"/>
            </a:avLst>
          </a:prstGeom>
          <a:noFill/>
          <a:ln w="9525" cap="flat" cmpd="sng">
            <a:solidFill>
              <a:schemeClr val="accent5"/>
            </a:solidFill>
            <a:prstDash val="dot"/>
            <a:round/>
            <a:headEnd type="none" w="med" len="med"/>
            <a:tailEnd type="none" w="med" len="med"/>
          </a:ln>
        </p:spPr>
      </p:cxnSp>
      <p:grpSp>
        <p:nvGrpSpPr>
          <p:cNvPr id="2169" name="Google Shape;2169;p274"/>
          <p:cNvGrpSpPr/>
          <p:nvPr/>
        </p:nvGrpSpPr>
        <p:grpSpPr>
          <a:xfrm>
            <a:off x="7554365" y="4555524"/>
            <a:ext cx="823785" cy="247536"/>
            <a:chOff x="6006575" y="3334314"/>
            <a:chExt cx="618000" cy="185700"/>
          </a:xfrm>
        </p:grpSpPr>
        <p:sp>
          <p:nvSpPr>
            <p:cNvPr id="2137" name="Google Shape;2137;p274"/>
            <p:cNvSpPr/>
            <p:nvPr/>
          </p:nvSpPr>
          <p:spPr>
            <a:xfrm>
              <a:off x="6006575" y="3334314"/>
              <a:ext cx="6180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Serverless Compute</a:t>
              </a:r>
              <a:endParaRPr sz="667" b="1">
                <a:solidFill>
                  <a:srgbClr val="FF5F46"/>
                </a:solidFill>
                <a:latin typeface="DM Sans"/>
                <a:ea typeface="DM Sans"/>
                <a:cs typeface="DM Sans"/>
                <a:sym typeface="DM Sans"/>
              </a:endParaRPr>
            </a:p>
          </p:txBody>
        </p:sp>
        <p:pic>
          <p:nvPicPr>
            <p:cNvPr id="2170" name="Google Shape;2170;p274"/>
            <p:cNvPicPr preferRelativeResize="0"/>
            <p:nvPr/>
          </p:nvPicPr>
          <p:blipFill rotWithShape="1">
            <a:blip r:embed="rId12">
              <a:alphaModFix/>
            </a:blip>
            <a:srcRect r="83556"/>
            <a:stretch/>
          </p:blipFill>
          <p:spPr>
            <a:xfrm>
              <a:off x="6036132" y="3363209"/>
              <a:ext cx="133469" cy="127904"/>
            </a:xfrm>
            <a:prstGeom prst="rect">
              <a:avLst/>
            </a:prstGeom>
            <a:noFill/>
            <a:ln>
              <a:noFill/>
            </a:ln>
          </p:spPr>
        </p:pic>
      </p:grpSp>
      <p:cxnSp>
        <p:nvCxnSpPr>
          <p:cNvPr id="2171" name="Google Shape;2171;p274"/>
          <p:cNvCxnSpPr>
            <a:stCxn id="2140" idx="3"/>
            <a:endCxn id="2137" idx="1"/>
          </p:cNvCxnSpPr>
          <p:nvPr/>
        </p:nvCxnSpPr>
        <p:spPr>
          <a:xfrm>
            <a:off x="5312873" y="3869903"/>
            <a:ext cx="2241416" cy="809389"/>
          </a:xfrm>
          <a:prstGeom prst="bentConnector3">
            <a:avLst>
              <a:gd name="adj1" fmla="val 35947"/>
            </a:avLst>
          </a:prstGeom>
          <a:noFill/>
          <a:ln w="9525" cap="flat" cmpd="sng">
            <a:solidFill>
              <a:srgbClr val="38761D"/>
            </a:solidFill>
            <a:prstDash val="dot"/>
            <a:round/>
            <a:headEnd type="none" w="med" len="med"/>
            <a:tailEnd type="none" w="med" len="med"/>
          </a:ln>
        </p:spPr>
      </p:cxnSp>
      <p:sp>
        <p:nvSpPr>
          <p:cNvPr id="2172" name="Google Shape;2172;p274"/>
          <p:cNvSpPr/>
          <p:nvPr/>
        </p:nvSpPr>
        <p:spPr>
          <a:xfrm>
            <a:off x="2510912" y="2488810"/>
            <a:ext cx="1235278" cy="976146"/>
          </a:xfrm>
          <a:prstGeom prst="roundRect">
            <a:avLst>
              <a:gd name="adj" fmla="val 7999"/>
            </a:avLst>
          </a:prstGeom>
          <a:solidFill>
            <a:srgbClr val="4299E0">
              <a:alpha val="18990"/>
            </a:srgbClr>
          </a:solidFill>
          <a:ln>
            <a:noFill/>
          </a:ln>
        </p:spPr>
        <p:txBody>
          <a:bodyPr spcFirstLastPara="1" wrap="square" lIns="91410" tIns="91410" rIns="91410" bIns="91410" anchor="t" anchorCtr="0">
            <a:noAutofit/>
          </a:bodyPr>
          <a:lstStyle/>
          <a:p>
            <a:pPr defTabSz="1218895"/>
            <a:endParaRPr sz="2000">
              <a:solidFill>
                <a:srgbClr val="0393E1"/>
              </a:solidFill>
              <a:latin typeface="DM Sans"/>
              <a:ea typeface="DM Sans"/>
              <a:cs typeface="DM Sans"/>
              <a:sym typeface="DM Sans"/>
            </a:endParaRPr>
          </a:p>
          <a:p>
            <a:pPr defTabSz="1218895"/>
            <a:endParaRPr sz="533">
              <a:solidFill>
                <a:srgbClr val="0393E1"/>
              </a:solidFill>
              <a:latin typeface="DM Sans"/>
              <a:ea typeface="DM Sans"/>
              <a:cs typeface="DM Sans"/>
              <a:sym typeface="DM Sans"/>
            </a:endParaRPr>
          </a:p>
          <a:p>
            <a:pPr marL="48756" indent="-83630" defTabSz="1218895">
              <a:buClr>
                <a:srgbClr val="0393E1"/>
              </a:buClr>
              <a:buSzPts val="700"/>
              <a:buFont typeface="DM Sans"/>
              <a:buChar char="●"/>
            </a:pPr>
            <a:r>
              <a:rPr lang="en" sz="933">
                <a:solidFill>
                  <a:srgbClr val="0393E1"/>
                </a:solidFill>
                <a:latin typeface="DM Sans"/>
                <a:ea typeface="DM Sans"/>
                <a:cs typeface="DM Sans"/>
                <a:sym typeface="DM Sans"/>
              </a:rPr>
              <a:t>Code packaging</a:t>
            </a:r>
            <a:endParaRPr sz="933">
              <a:solidFill>
                <a:srgbClr val="0393E1"/>
              </a:solidFill>
              <a:latin typeface="DM Sans"/>
              <a:ea typeface="DM Sans"/>
              <a:cs typeface="DM Sans"/>
              <a:sym typeface="DM Sans"/>
            </a:endParaRPr>
          </a:p>
          <a:p>
            <a:pPr marL="48756" indent="-83630" defTabSz="1218895">
              <a:buClr>
                <a:srgbClr val="0393E1"/>
              </a:buClr>
              <a:buSzPts val="700"/>
              <a:buFont typeface="DM Sans"/>
              <a:buChar char="●"/>
            </a:pPr>
            <a:r>
              <a:rPr lang="en" sz="933">
                <a:solidFill>
                  <a:srgbClr val="0393E1"/>
                </a:solidFill>
                <a:latin typeface="DM Sans"/>
                <a:ea typeface="DM Sans"/>
                <a:cs typeface="DM Sans"/>
                <a:sym typeface="DM Sans"/>
              </a:rPr>
              <a:t>Tracing for observability </a:t>
            </a:r>
            <a:endParaRPr sz="933">
              <a:solidFill>
                <a:srgbClr val="0393E1"/>
              </a:solidFill>
              <a:latin typeface="DM Sans"/>
              <a:ea typeface="DM Sans"/>
              <a:cs typeface="DM Sans"/>
              <a:sym typeface="DM Sans"/>
            </a:endParaRPr>
          </a:p>
        </p:txBody>
      </p:sp>
      <p:pic>
        <p:nvPicPr>
          <p:cNvPr id="2173" name="Google Shape;2173;p274"/>
          <p:cNvPicPr preferRelativeResize="0"/>
          <p:nvPr/>
        </p:nvPicPr>
        <p:blipFill>
          <a:blip r:embed="rId13">
            <a:alphaModFix/>
          </a:blip>
          <a:stretch>
            <a:fillRect/>
          </a:stretch>
        </p:blipFill>
        <p:spPr>
          <a:xfrm>
            <a:off x="2632547" y="2560588"/>
            <a:ext cx="754204" cy="290623"/>
          </a:xfrm>
          <a:prstGeom prst="rect">
            <a:avLst/>
          </a:prstGeom>
          <a:noFill/>
          <a:ln>
            <a:noFill/>
          </a:ln>
        </p:spPr>
      </p:pic>
      <p:cxnSp>
        <p:nvCxnSpPr>
          <p:cNvPr id="2174" name="Google Shape;2174;p274"/>
          <p:cNvCxnSpPr>
            <a:stCxn id="2123" idx="1"/>
            <a:endCxn id="2123" idx="3"/>
          </p:cNvCxnSpPr>
          <p:nvPr/>
        </p:nvCxnSpPr>
        <p:spPr>
          <a:xfrm>
            <a:off x="2510912" y="2912133"/>
            <a:ext cx="1235278" cy="0"/>
          </a:xfrm>
          <a:prstGeom prst="straightConnector1">
            <a:avLst/>
          </a:prstGeom>
          <a:noFill/>
          <a:ln w="9525" cap="flat" cmpd="sng">
            <a:solidFill>
              <a:srgbClr val="7F6000"/>
            </a:solidFill>
            <a:prstDash val="dot"/>
            <a:round/>
            <a:headEnd type="none" w="med" len="med"/>
            <a:tailEnd type="none" w="med" len="med"/>
          </a:ln>
        </p:spPr>
      </p:cxnSp>
      <p:sp>
        <p:nvSpPr>
          <p:cNvPr id="2175" name="Google Shape;2175;p274"/>
          <p:cNvSpPr/>
          <p:nvPr/>
        </p:nvSpPr>
        <p:spPr>
          <a:xfrm>
            <a:off x="5895345" y="1995914"/>
            <a:ext cx="976946" cy="247536"/>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Agent Framework</a:t>
            </a:r>
            <a:endParaRPr sz="667" b="1">
              <a:solidFill>
                <a:srgbClr val="FF5F46"/>
              </a:solidFill>
              <a:latin typeface="DM Sans"/>
              <a:ea typeface="DM Sans"/>
              <a:cs typeface="DM Sans"/>
              <a:sym typeface="DM Sans"/>
            </a:endParaRPr>
          </a:p>
        </p:txBody>
      </p:sp>
      <p:cxnSp>
        <p:nvCxnSpPr>
          <p:cNvPr id="2176" name="Google Shape;2176;p274"/>
          <p:cNvCxnSpPr>
            <a:stCxn id="2126" idx="1"/>
            <a:endCxn id="2129" idx="3"/>
          </p:cNvCxnSpPr>
          <p:nvPr/>
        </p:nvCxnSpPr>
        <p:spPr>
          <a:xfrm flipH="1">
            <a:off x="6981614" y="2336451"/>
            <a:ext cx="435886" cy="1600"/>
          </a:xfrm>
          <a:prstGeom prst="bentConnector3">
            <a:avLst>
              <a:gd name="adj1" fmla="val 49996"/>
            </a:avLst>
          </a:prstGeom>
          <a:noFill/>
          <a:ln w="9525" cap="flat" cmpd="sng">
            <a:solidFill>
              <a:srgbClr val="7F6000"/>
            </a:solidFill>
            <a:prstDash val="solid"/>
            <a:round/>
            <a:headEnd type="triangle" w="med" len="med"/>
            <a:tailEnd type="none" w="med" len="med"/>
          </a:ln>
        </p:spPr>
      </p:cxnSp>
      <p:sp>
        <p:nvSpPr>
          <p:cNvPr id="2177" name="Google Shape;2177;p274"/>
          <p:cNvSpPr/>
          <p:nvPr/>
        </p:nvSpPr>
        <p:spPr>
          <a:xfrm>
            <a:off x="1917705" y="3700346"/>
            <a:ext cx="300322" cy="33911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178" name="Google Shape;2178;p274"/>
          <p:cNvSpPr/>
          <p:nvPr/>
        </p:nvSpPr>
        <p:spPr>
          <a:xfrm rot="-5400000">
            <a:off x="2080224" y="542355"/>
            <a:ext cx="191150" cy="3335531"/>
          </a:xfrm>
          <a:prstGeom prst="rightBrace">
            <a:avLst>
              <a:gd name="adj1" fmla="val 50000"/>
              <a:gd name="adj2" fmla="val 50000"/>
            </a:avLst>
          </a:prstGeom>
          <a:noFill/>
          <a:ln w="9525" cap="flat" cmpd="sng">
            <a:solidFill>
              <a:srgbClr val="7F6000"/>
            </a:solidFill>
            <a:prstDash val="solid"/>
            <a:round/>
            <a:headEnd type="none" w="sm" len="sm"/>
            <a:tailEnd type="none" w="sm" len="sm"/>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cxnSp>
        <p:nvCxnSpPr>
          <p:cNvPr id="2179" name="Google Shape;2179;p274"/>
          <p:cNvCxnSpPr>
            <a:stCxn id="2178" idx="1"/>
            <a:endCxn id="2132" idx="2"/>
          </p:cNvCxnSpPr>
          <p:nvPr/>
        </p:nvCxnSpPr>
        <p:spPr>
          <a:xfrm rot="10800000" flipH="1">
            <a:off x="2175799" y="1918596"/>
            <a:ext cx="400" cy="195949"/>
          </a:xfrm>
          <a:prstGeom prst="straightConnector1">
            <a:avLst/>
          </a:prstGeom>
          <a:noFill/>
          <a:ln w="9525" cap="flat" cmpd="sng">
            <a:solidFill>
              <a:srgbClr val="7F6000"/>
            </a:solidFill>
            <a:prstDash val="solid"/>
            <a:round/>
            <a:headEnd type="none" w="med" len="med"/>
            <a:tailEnd type="triangle" w="med" len="med"/>
          </a:ln>
        </p:spPr>
      </p:cxnSp>
      <p:sp>
        <p:nvSpPr>
          <p:cNvPr id="2122" name="Google Shape;2122;p274"/>
          <p:cNvSpPr/>
          <p:nvPr/>
        </p:nvSpPr>
        <p:spPr>
          <a:xfrm>
            <a:off x="4172646" y="5502293"/>
            <a:ext cx="2117848" cy="1196488"/>
          </a:xfrm>
          <a:prstGeom prst="roundRect">
            <a:avLst>
              <a:gd name="adj" fmla="val 7999"/>
            </a:avLst>
          </a:prstGeom>
          <a:solidFill>
            <a:srgbClr val="FF5F46">
              <a:alpha val="10760"/>
            </a:srgbClr>
          </a:solidFill>
          <a:ln>
            <a:noFill/>
          </a:ln>
        </p:spPr>
        <p:txBody>
          <a:bodyPr spcFirstLastPara="1" wrap="square" lIns="91410" tIns="91410" rIns="91410" bIns="91410" anchor="t" anchorCtr="0">
            <a:noAutofit/>
          </a:bodyPr>
          <a:lstStyle/>
          <a:p>
            <a:pPr defTabSz="1218895"/>
            <a:endParaRPr sz="2000">
              <a:solidFill>
                <a:srgbClr val="FF5F46"/>
              </a:solidFill>
              <a:latin typeface="DM Sans"/>
              <a:ea typeface="DM Sans"/>
              <a:cs typeface="DM Sans"/>
              <a:sym typeface="DM Sans"/>
            </a:endParaRPr>
          </a:p>
          <a:p>
            <a:pPr defTabSz="1218895"/>
            <a:endParaRPr sz="1733">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Measure quality/cost/latency</a:t>
            </a:r>
            <a:endParaRPr sz="933">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Review production logs in UI</a:t>
            </a:r>
            <a:endParaRPr sz="933">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Add logs to evaluation set</a:t>
            </a:r>
            <a:endParaRPr sz="933">
              <a:solidFill>
                <a:srgbClr val="FF5F46"/>
              </a:solidFill>
              <a:latin typeface="DM Sans"/>
              <a:ea typeface="DM Sans"/>
              <a:cs typeface="DM Sans"/>
              <a:sym typeface="DM Sans"/>
            </a:endParaRPr>
          </a:p>
        </p:txBody>
      </p:sp>
      <p:grpSp>
        <p:nvGrpSpPr>
          <p:cNvPr id="2180" name="Google Shape;2180;p274"/>
          <p:cNvGrpSpPr/>
          <p:nvPr/>
        </p:nvGrpSpPr>
        <p:grpSpPr>
          <a:xfrm>
            <a:off x="2314777" y="4324217"/>
            <a:ext cx="1328054" cy="919361"/>
            <a:chOff x="499725" y="4152750"/>
            <a:chExt cx="996300" cy="689700"/>
          </a:xfrm>
        </p:grpSpPr>
        <p:sp>
          <p:nvSpPr>
            <p:cNvPr id="2181" name="Google Shape;2181;p274"/>
            <p:cNvSpPr/>
            <p:nvPr/>
          </p:nvSpPr>
          <p:spPr>
            <a:xfrm>
              <a:off x="499725" y="4152750"/>
              <a:ext cx="996300" cy="689700"/>
            </a:xfrm>
            <a:prstGeom prst="roundRect">
              <a:avLst>
                <a:gd name="adj" fmla="val 7999"/>
              </a:avLst>
            </a:prstGeom>
            <a:solidFill>
              <a:srgbClr val="FF5F46">
                <a:alpha val="10760"/>
              </a:srgbClr>
            </a:solidFill>
            <a:ln>
              <a:noFill/>
            </a:ln>
          </p:spPr>
          <p:txBody>
            <a:bodyPr spcFirstLastPara="1" wrap="square" lIns="91410" tIns="91410" rIns="0" bIns="91410" anchor="t" anchorCtr="0">
              <a:noAutofit/>
            </a:bodyPr>
            <a:lstStyle/>
            <a:p>
              <a:pPr defTabSz="1218895"/>
              <a:endParaRPr sz="2000">
                <a:solidFill>
                  <a:srgbClr val="FF5F46"/>
                </a:solidFill>
                <a:latin typeface="DM Sans"/>
                <a:ea typeface="DM Sans"/>
                <a:cs typeface="DM Sans"/>
                <a:sym typeface="DM Sans"/>
              </a:endParaRPr>
            </a:p>
            <a:p>
              <a:pPr defTabSz="1218895"/>
              <a:endParaRPr sz="667">
                <a:solidFill>
                  <a:srgbClr val="FF5F46"/>
                </a:solidFill>
                <a:latin typeface="DM Sans"/>
                <a:ea typeface="DM Sans"/>
                <a:cs typeface="DM Sans"/>
                <a:sym typeface="DM Sans"/>
              </a:endParaRPr>
            </a:p>
            <a:p>
              <a:pPr marL="48756" indent="-83630" defTabSz="1218895">
                <a:buClr>
                  <a:srgbClr val="FF5F46"/>
                </a:buClr>
                <a:buSzPts val="700"/>
                <a:buFont typeface="DM Sans"/>
                <a:buChar char="●"/>
              </a:pPr>
              <a:r>
                <a:rPr lang="en" sz="933">
                  <a:solidFill>
                    <a:srgbClr val="FF5F46"/>
                  </a:solidFill>
                  <a:latin typeface="DM Sans"/>
                  <a:ea typeface="DM Sans"/>
                  <a:cs typeface="DM Sans"/>
                  <a:sym typeface="DM Sans"/>
                </a:rPr>
                <a:t>Monitor quality/ cost/ latency</a:t>
              </a:r>
              <a:endParaRPr sz="933">
                <a:solidFill>
                  <a:srgbClr val="FF5F46"/>
                </a:solidFill>
                <a:latin typeface="DM Sans"/>
                <a:ea typeface="DM Sans"/>
                <a:cs typeface="DM Sans"/>
                <a:sym typeface="DM Sans"/>
              </a:endParaRPr>
            </a:p>
          </p:txBody>
        </p:sp>
        <p:grpSp>
          <p:nvGrpSpPr>
            <p:cNvPr id="2182" name="Google Shape;2182;p274"/>
            <p:cNvGrpSpPr/>
            <p:nvPr/>
          </p:nvGrpSpPr>
          <p:grpSpPr>
            <a:xfrm>
              <a:off x="561925" y="4234025"/>
              <a:ext cx="877200" cy="254400"/>
              <a:chOff x="470350" y="1638400"/>
              <a:chExt cx="877200" cy="254400"/>
            </a:xfrm>
          </p:grpSpPr>
          <p:sp>
            <p:nvSpPr>
              <p:cNvPr id="2183" name="Google Shape;2183;p274"/>
              <p:cNvSpPr/>
              <p:nvPr/>
            </p:nvSpPr>
            <p:spPr>
              <a:xfrm>
                <a:off x="470350" y="1638400"/>
                <a:ext cx="877200" cy="254400"/>
              </a:xfrm>
              <a:prstGeom prst="roundRect">
                <a:avLst>
                  <a:gd name="adj" fmla="val 11235"/>
                </a:avLst>
              </a:prstGeom>
              <a:solidFill>
                <a:srgbClr val="EEEDE9"/>
              </a:solidFill>
              <a:ln>
                <a:noFill/>
              </a:ln>
            </p:spPr>
            <p:txBody>
              <a:bodyPr spcFirstLastPara="1" wrap="square" lIns="341278" tIns="121868" rIns="121868" bIns="121868" anchor="ctr" anchorCtr="0">
                <a:noAutofit/>
              </a:bodyPr>
              <a:lstStyle/>
              <a:p>
                <a:pPr defTabSz="1218895"/>
                <a:r>
                  <a:rPr lang="en" sz="933" b="1">
                    <a:solidFill>
                      <a:srgbClr val="FF5F46"/>
                    </a:solidFill>
                    <a:latin typeface="DM Mono"/>
                    <a:ea typeface="DM Mono"/>
                    <a:cs typeface="DM Mono"/>
                    <a:sym typeface="DM Mono"/>
                  </a:rPr>
                  <a:t>AI/BI Dashboard</a:t>
                </a:r>
                <a:endParaRPr sz="933" b="1">
                  <a:solidFill>
                    <a:srgbClr val="FF5F46"/>
                  </a:solidFill>
                  <a:latin typeface="DM Sans"/>
                  <a:ea typeface="DM Sans"/>
                  <a:cs typeface="DM Sans"/>
                  <a:sym typeface="DM Sans"/>
                </a:endParaRPr>
              </a:p>
            </p:txBody>
          </p:sp>
          <p:pic>
            <p:nvPicPr>
              <p:cNvPr id="2184" name="Google Shape;2184;p274"/>
              <p:cNvPicPr preferRelativeResize="0"/>
              <p:nvPr/>
            </p:nvPicPr>
            <p:blipFill rotWithShape="1">
              <a:blip r:embed="rId12">
                <a:alphaModFix/>
              </a:blip>
              <a:srcRect r="83556"/>
              <a:stretch/>
            </p:blipFill>
            <p:spPr>
              <a:xfrm>
                <a:off x="518400" y="1678288"/>
                <a:ext cx="182881" cy="175260"/>
              </a:xfrm>
              <a:prstGeom prst="rect">
                <a:avLst/>
              </a:prstGeom>
              <a:noFill/>
              <a:ln>
                <a:noFill/>
              </a:ln>
            </p:spPr>
          </p:pic>
        </p:grpSp>
      </p:grpSp>
      <p:sp>
        <p:nvSpPr>
          <p:cNvPr id="2185" name="Google Shape;2185;p274"/>
          <p:cNvSpPr/>
          <p:nvPr/>
        </p:nvSpPr>
        <p:spPr>
          <a:xfrm>
            <a:off x="2683250" y="3785340"/>
            <a:ext cx="976946" cy="388699"/>
          </a:xfrm>
          <a:prstGeom prst="rect">
            <a:avLst/>
          </a:prstGeom>
          <a:noFill/>
          <a:ln>
            <a:noFill/>
          </a:ln>
        </p:spPr>
        <p:txBody>
          <a:bodyPr spcFirstLastPara="1" wrap="square" lIns="91410" tIns="91410" rIns="91410" bIns="91410" anchor="ctr" anchorCtr="0">
            <a:noAutofit/>
          </a:bodyPr>
          <a:lstStyle/>
          <a:p>
            <a:pPr defTabSz="1218895"/>
            <a:r>
              <a:rPr lang="en" sz="800">
                <a:solidFill>
                  <a:srgbClr val="38761D"/>
                </a:solidFill>
                <a:latin typeface="DM Sans"/>
                <a:ea typeface="DM Sans"/>
                <a:cs typeface="DM Sans"/>
                <a:sym typeface="DM Sans"/>
              </a:rPr>
              <a:t>Log &amp; Version</a:t>
            </a:r>
            <a:endParaRPr sz="800">
              <a:solidFill>
                <a:srgbClr val="38761D"/>
              </a:solidFill>
              <a:latin typeface="DM Sans"/>
              <a:ea typeface="DM Sans"/>
              <a:cs typeface="DM Sans"/>
              <a:sym typeface="DM Sans"/>
            </a:endParaRPr>
          </a:p>
        </p:txBody>
      </p:sp>
      <p:sp>
        <p:nvSpPr>
          <p:cNvPr id="2186" name="Google Shape;2186;p274"/>
          <p:cNvSpPr/>
          <p:nvPr/>
        </p:nvSpPr>
        <p:spPr>
          <a:xfrm>
            <a:off x="2683250" y="3372220"/>
            <a:ext cx="976946" cy="388699"/>
          </a:xfrm>
          <a:prstGeom prst="rect">
            <a:avLst/>
          </a:prstGeom>
          <a:noFill/>
          <a:ln>
            <a:noFill/>
          </a:ln>
        </p:spPr>
        <p:txBody>
          <a:bodyPr spcFirstLastPara="1" wrap="square" lIns="91410" tIns="91410" rIns="91410" bIns="91410" anchor="ctr" anchorCtr="0">
            <a:noAutofit/>
          </a:bodyPr>
          <a:lstStyle/>
          <a:p>
            <a:pPr defTabSz="1218895"/>
            <a:r>
              <a:rPr lang="en" sz="800">
                <a:solidFill>
                  <a:srgbClr val="4299E0"/>
                </a:solidFill>
                <a:latin typeface="DM Sans"/>
                <a:ea typeface="DM Sans"/>
                <a:cs typeface="DM Sans"/>
                <a:sym typeface="DM Sans"/>
              </a:rPr>
              <a:t>Log &amp; Version</a:t>
            </a:r>
            <a:endParaRPr sz="800">
              <a:solidFill>
                <a:srgbClr val="4299E0"/>
              </a:solidFill>
              <a:latin typeface="DM Sans"/>
              <a:ea typeface="DM Sans"/>
              <a:cs typeface="DM Sans"/>
              <a:sym typeface="DM Sans"/>
            </a:endParaRPr>
          </a:p>
        </p:txBody>
      </p:sp>
      <p:sp>
        <p:nvSpPr>
          <p:cNvPr id="2187" name="Google Shape;2187;p274"/>
          <p:cNvSpPr/>
          <p:nvPr/>
        </p:nvSpPr>
        <p:spPr>
          <a:xfrm>
            <a:off x="6094445" y="4377441"/>
            <a:ext cx="1091716" cy="388699"/>
          </a:xfrm>
          <a:prstGeom prst="rect">
            <a:avLst/>
          </a:prstGeom>
          <a:noFill/>
          <a:ln>
            <a:noFill/>
          </a:ln>
        </p:spPr>
        <p:txBody>
          <a:bodyPr spcFirstLastPara="1" wrap="square" lIns="91410" tIns="91410" rIns="91410" bIns="91410" anchor="ctr" anchorCtr="0">
            <a:noAutofit/>
          </a:bodyPr>
          <a:lstStyle/>
          <a:p>
            <a:pPr defTabSz="1218895"/>
            <a:r>
              <a:rPr lang="en" sz="800">
                <a:solidFill>
                  <a:srgbClr val="38761D"/>
                </a:solidFill>
                <a:latin typeface="DM Sans"/>
                <a:ea typeface="DM Sans"/>
                <a:cs typeface="DM Sans"/>
                <a:sym typeface="DM Sans"/>
              </a:rPr>
              <a:t>Use tools in agent</a:t>
            </a:r>
            <a:endParaRPr sz="800">
              <a:solidFill>
                <a:srgbClr val="38761D"/>
              </a:solidFill>
              <a:latin typeface="DM Sans"/>
              <a:ea typeface="DM Sans"/>
              <a:cs typeface="DM Sans"/>
              <a:sym typeface="DM Sans"/>
            </a:endParaRPr>
          </a:p>
        </p:txBody>
      </p:sp>
      <p:sp>
        <p:nvSpPr>
          <p:cNvPr id="2188" name="Google Shape;2188;p274"/>
          <p:cNvSpPr/>
          <p:nvPr/>
        </p:nvSpPr>
        <p:spPr>
          <a:xfrm>
            <a:off x="6333582" y="3035218"/>
            <a:ext cx="1235278" cy="388699"/>
          </a:xfrm>
          <a:prstGeom prst="rect">
            <a:avLst/>
          </a:prstGeom>
          <a:noFill/>
          <a:ln>
            <a:noFill/>
          </a:ln>
        </p:spPr>
        <p:txBody>
          <a:bodyPr spcFirstLastPara="1" wrap="square" lIns="91410" tIns="91410" rIns="91410" bIns="91410" anchor="ctr" anchorCtr="0">
            <a:noAutofit/>
          </a:bodyPr>
          <a:lstStyle/>
          <a:p>
            <a:pPr algn="ctr" defTabSz="1218895"/>
            <a:r>
              <a:rPr lang="en" sz="800">
                <a:solidFill>
                  <a:srgbClr val="618794"/>
                </a:solidFill>
                <a:latin typeface="DM Sans"/>
                <a:ea typeface="DM Sans"/>
                <a:cs typeface="DM Sans"/>
                <a:sym typeface="DM Sans"/>
              </a:rPr>
              <a:t>Use data in agent</a:t>
            </a:r>
            <a:endParaRPr sz="800">
              <a:solidFill>
                <a:srgbClr val="618794"/>
              </a:solidFill>
              <a:latin typeface="DM Sans"/>
              <a:ea typeface="DM Sans"/>
              <a:cs typeface="DM Sans"/>
              <a:sym typeface="DM Sans"/>
            </a:endParaRPr>
          </a:p>
        </p:txBody>
      </p:sp>
      <p:grpSp>
        <p:nvGrpSpPr>
          <p:cNvPr id="2189" name="Google Shape;2189;p274"/>
          <p:cNvGrpSpPr/>
          <p:nvPr/>
        </p:nvGrpSpPr>
        <p:grpSpPr>
          <a:xfrm>
            <a:off x="1398199" y="174348"/>
            <a:ext cx="1560394" cy="339112"/>
            <a:chOff x="4014801" y="2285700"/>
            <a:chExt cx="1170600" cy="254400"/>
          </a:xfrm>
        </p:grpSpPr>
        <p:sp>
          <p:nvSpPr>
            <p:cNvPr id="2190" name="Google Shape;2190;p274"/>
            <p:cNvSpPr/>
            <p:nvPr/>
          </p:nvSpPr>
          <p:spPr>
            <a:xfrm>
              <a:off x="4014801" y="2285700"/>
              <a:ext cx="1170600" cy="254400"/>
            </a:xfrm>
            <a:prstGeom prst="roundRect">
              <a:avLst>
                <a:gd name="adj" fmla="val 11235"/>
              </a:avLst>
            </a:prstGeom>
            <a:solidFill>
              <a:srgbClr val="618794">
                <a:alpha val="19620"/>
              </a:srgbClr>
            </a:solidFill>
            <a:ln w="9525" cap="flat" cmpd="sng">
              <a:solidFill>
                <a:schemeClr val="accent5"/>
              </a:solidFill>
              <a:prstDash val="solid"/>
              <a:round/>
              <a:headEnd type="none" w="sm" len="sm"/>
              <a:tailEnd type="none" w="sm" len="sm"/>
            </a:ln>
          </p:spPr>
          <p:txBody>
            <a:bodyPr spcFirstLastPara="1" wrap="square" lIns="341278" tIns="121868" rIns="0" bIns="121868" anchor="ctr" anchorCtr="0">
              <a:noAutofit/>
            </a:bodyPr>
            <a:lstStyle/>
            <a:p>
              <a:pPr defTabSz="1218895"/>
              <a:r>
                <a:rPr lang="en" sz="1200">
                  <a:solidFill>
                    <a:srgbClr val="618794"/>
                  </a:solidFill>
                  <a:latin typeface="DM Sans"/>
                  <a:ea typeface="DM Sans"/>
                  <a:cs typeface="DM Sans"/>
                  <a:sym typeface="DM Sans"/>
                </a:rPr>
                <a:t>Evaluation Data</a:t>
              </a:r>
              <a:endParaRPr sz="1200">
                <a:solidFill>
                  <a:srgbClr val="618794"/>
                </a:solidFill>
                <a:latin typeface="DM Sans"/>
                <a:ea typeface="DM Sans"/>
                <a:cs typeface="DM Sans"/>
                <a:sym typeface="DM Sans"/>
              </a:endParaRPr>
            </a:p>
          </p:txBody>
        </p:sp>
        <p:pic>
          <p:nvPicPr>
            <p:cNvPr id="2191" name="Google Shape;2191;p274"/>
            <p:cNvPicPr preferRelativeResize="0"/>
            <p:nvPr/>
          </p:nvPicPr>
          <p:blipFill rotWithShape="1">
            <a:blip r:embed="rId5">
              <a:alphaModFix/>
            </a:blip>
            <a:srcRect/>
            <a:stretch/>
          </p:blipFill>
          <p:spPr>
            <a:xfrm>
              <a:off x="4040013" y="2297678"/>
              <a:ext cx="228601" cy="228601"/>
            </a:xfrm>
            <a:prstGeom prst="rect">
              <a:avLst/>
            </a:prstGeom>
            <a:noFill/>
            <a:ln>
              <a:noFill/>
            </a:ln>
          </p:spPr>
        </p:pic>
      </p:grpSp>
      <p:sp>
        <p:nvSpPr>
          <p:cNvPr id="2192" name="Google Shape;2192;p274"/>
          <p:cNvSpPr/>
          <p:nvPr/>
        </p:nvSpPr>
        <p:spPr>
          <a:xfrm>
            <a:off x="4333704" y="3252334"/>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193" name="Google Shape;2193;p274"/>
          <p:cNvSpPr/>
          <p:nvPr/>
        </p:nvSpPr>
        <p:spPr>
          <a:xfrm>
            <a:off x="4333704" y="3402571"/>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194" name="Google Shape;2194;p274"/>
          <p:cNvSpPr/>
          <p:nvPr/>
        </p:nvSpPr>
        <p:spPr>
          <a:xfrm>
            <a:off x="3848946" y="5368672"/>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cxnSp>
        <p:nvCxnSpPr>
          <p:cNvPr id="2195" name="Google Shape;2195;p274"/>
          <p:cNvCxnSpPr>
            <a:stCxn id="2190" idx="2"/>
            <a:endCxn id="2132" idx="0"/>
          </p:cNvCxnSpPr>
          <p:nvPr/>
        </p:nvCxnSpPr>
        <p:spPr>
          <a:xfrm flipH="1">
            <a:off x="2175997" y="513460"/>
            <a:ext cx="2399" cy="290324"/>
          </a:xfrm>
          <a:prstGeom prst="straightConnector1">
            <a:avLst/>
          </a:prstGeom>
          <a:noFill/>
          <a:ln w="9525" cap="flat" cmpd="sng">
            <a:solidFill>
              <a:schemeClr val="lt1"/>
            </a:solidFill>
            <a:prstDash val="solid"/>
            <a:round/>
            <a:headEnd type="none" w="med" len="med"/>
            <a:tailEnd type="triangle" w="med" len="med"/>
          </a:ln>
        </p:spPr>
      </p:cxnSp>
      <p:grpSp>
        <p:nvGrpSpPr>
          <p:cNvPr id="2196" name="Google Shape;2196;p274"/>
          <p:cNvGrpSpPr/>
          <p:nvPr/>
        </p:nvGrpSpPr>
        <p:grpSpPr>
          <a:xfrm>
            <a:off x="10158720" y="2586153"/>
            <a:ext cx="933357" cy="679423"/>
            <a:chOff x="7384175" y="3143127"/>
            <a:chExt cx="700200" cy="509700"/>
          </a:xfrm>
        </p:grpSpPr>
        <p:sp>
          <p:nvSpPr>
            <p:cNvPr id="2197" name="Google Shape;2197;p274"/>
            <p:cNvSpPr/>
            <p:nvPr/>
          </p:nvSpPr>
          <p:spPr>
            <a:xfrm>
              <a:off x="7384175" y="3143127"/>
              <a:ext cx="700200" cy="509700"/>
            </a:xfrm>
            <a:prstGeom prst="roundRect">
              <a:avLst>
                <a:gd name="adj" fmla="val 7999"/>
              </a:avLst>
            </a:prstGeom>
            <a:solidFill>
              <a:srgbClr val="FF5F46">
                <a:alpha val="10760"/>
              </a:srgbClr>
            </a:solidFill>
            <a:ln>
              <a:noFill/>
            </a:ln>
          </p:spPr>
          <p:txBody>
            <a:bodyPr spcFirstLastPara="1" wrap="square" lIns="91410" tIns="91410" rIns="0" bIns="91410" anchor="t" anchorCtr="0">
              <a:noAutofit/>
            </a:bodyPr>
            <a:lstStyle/>
            <a:p>
              <a:pPr defTabSz="1218895"/>
              <a:endParaRPr sz="2000">
                <a:solidFill>
                  <a:srgbClr val="FF5F46"/>
                </a:solidFill>
                <a:latin typeface="DM Sans"/>
                <a:ea typeface="DM Sans"/>
                <a:cs typeface="DM Sans"/>
                <a:sym typeface="DM Sans"/>
              </a:endParaRPr>
            </a:p>
            <a:p>
              <a:pPr marL="48756" indent="-66701" defTabSz="1218895">
                <a:buClr>
                  <a:srgbClr val="FF5F46"/>
                </a:buClr>
                <a:buSzPts val="500"/>
                <a:buFont typeface="DM Sans"/>
                <a:buChar char="●"/>
              </a:pPr>
              <a:r>
                <a:rPr lang="en" sz="667">
                  <a:solidFill>
                    <a:srgbClr val="FF5F46"/>
                  </a:solidFill>
                  <a:latin typeface="DM Sans"/>
                  <a:ea typeface="DM Sans"/>
                  <a:cs typeface="DM Sans"/>
                  <a:sym typeface="DM Sans"/>
                </a:rPr>
                <a:t>Review app (chat UI w/ feedback)</a:t>
              </a:r>
              <a:endParaRPr sz="667">
                <a:solidFill>
                  <a:srgbClr val="FF5F46"/>
                </a:solidFill>
                <a:latin typeface="DM Sans"/>
                <a:ea typeface="DM Sans"/>
                <a:cs typeface="DM Sans"/>
                <a:sym typeface="DM Sans"/>
              </a:endParaRPr>
            </a:p>
          </p:txBody>
        </p:sp>
        <p:sp>
          <p:nvSpPr>
            <p:cNvPr id="2198" name="Google Shape;2198;p274"/>
            <p:cNvSpPr/>
            <p:nvPr/>
          </p:nvSpPr>
          <p:spPr>
            <a:xfrm>
              <a:off x="7446427" y="3204175"/>
              <a:ext cx="5904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Agent Evaluation</a:t>
              </a:r>
              <a:endParaRPr sz="667" b="1">
                <a:solidFill>
                  <a:srgbClr val="FF5F46"/>
                </a:solidFill>
                <a:latin typeface="DM Sans"/>
                <a:ea typeface="DM Sans"/>
                <a:cs typeface="DM Sans"/>
                <a:sym typeface="DM Sans"/>
              </a:endParaRPr>
            </a:p>
          </p:txBody>
        </p:sp>
      </p:grpSp>
      <p:grpSp>
        <p:nvGrpSpPr>
          <p:cNvPr id="2199" name="Google Shape;2199;p274"/>
          <p:cNvGrpSpPr/>
          <p:nvPr/>
        </p:nvGrpSpPr>
        <p:grpSpPr>
          <a:xfrm>
            <a:off x="5134515" y="72261"/>
            <a:ext cx="933357" cy="586247"/>
            <a:chOff x="7384175" y="3143125"/>
            <a:chExt cx="700200" cy="439800"/>
          </a:xfrm>
        </p:grpSpPr>
        <p:sp>
          <p:nvSpPr>
            <p:cNvPr id="2200" name="Google Shape;2200;p274"/>
            <p:cNvSpPr/>
            <p:nvPr/>
          </p:nvSpPr>
          <p:spPr>
            <a:xfrm>
              <a:off x="7384175" y="3143125"/>
              <a:ext cx="700200" cy="439800"/>
            </a:xfrm>
            <a:prstGeom prst="roundRect">
              <a:avLst>
                <a:gd name="adj" fmla="val 7999"/>
              </a:avLst>
            </a:prstGeom>
            <a:solidFill>
              <a:srgbClr val="FF5F46">
                <a:alpha val="10760"/>
              </a:srgbClr>
            </a:solidFill>
            <a:ln>
              <a:noFill/>
            </a:ln>
          </p:spPr>
          <p:txBody>
            <a:bodyPr spcFirstLastPara="1" wrap="square" lIns="91410" tIns="91410" rIns="91410" bIns="91410" anchor="t" anchorCtr="0">
              <a:noAutofit/>
            </a:bodyPr>
            <a:lstStyle/>
            <a:p>
              <a:pPr defTabSz="1218895"/>
              <a:endParaRPr sz="1866">
                <a:solidFill>
                  <a:srgbClr val="4359FF"/>
                </a:solidFill>
                <a:latin typeface="DM Sans"/>
                <a:ea typeface="DM Sans"/>
                <a:cs typeface="DM Sans"/>
                <a:sym typeface="DM Sans"/>
              </a:endParaRPr>
            </a:p>
            <a:p>
              <a:pPr marL="48756" indent="-75165" defTabSz="1218895">
                <a:buClr>
                  <a:srgbClr val="FF5F46"/>
                </a:buClr>
                <a:buSzPts val="600"/>
                <a:buFont typeface="DM Sans"/>
                <a:buChar char="●"/>
              </a:pPr>
              <a:r>
                <a:rPr lang="en" sz="800">
                  <a:solidFill>
                    <a:srgbClr val="FF5F46"/>
                  </a:solidFill>
                  <a:latin typeface="DM Sans"/>
                  <a:ea typeface="DM Sans"/>
                  <a:cs typeface="DM Sans"/>
                  <a:sym typeface="DM Sans"/>
                </a:rPr>
                <a:t>Labeling UI</a:t>
              </a:r>
              <a:endParaRPr sz="800">
                <a:solidFill>
                  <a:srgbClr val="FF5F46"/>
                </a:solidFill>
                <a:latin typeface="DM Sans"/>
                <a:ea typeface="DM Sans"/>
                <a:cs typeface="DM Sans"/>
                <a:sym typeface="DM Sans"/>
              </a:endParaRPr>
            </a:p>
            <a:p>
              <a:pPr marL="609448" defTabSz="1218895"/>
              <a:endParaRPr sz="800">
                <a:solidFill>
                  <a:srgbClr val="FF5F46"/>
                </a:solidFill>
                <a:latin typeface="DM Sans"/>
                <a:ea typeface="DM Sans"/>
                <a:cs typeface="DM Sans"/>
                <a:sym typeface="DM Sans"/>
              </a:endParaRPr>
            </a:p>
          </p:txBody>
        </p:sp>
        <p:sp>
          <p:nvSpPr>
            <p:cNvPr id="2201" name="Google Shape;2201;p274"/>
            <p:cNvSpPr/>
            <p:nvPr/>
          </p:nvSpPr>
          <p:spPr>
            <a:xfrm>
              <a:off x="7446427" y="3204175"/>
              <a:ext cx="62062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dirty="0">
                  <a:solidFill>
                    <a:srgbClr val="FF5F46"/>
                  </a:solidFill>
                  <a:latin typeface="DM Mono"/>
                  <a:ea typeface="DM Mono"/>
                  <a:cs typeface="DM Mono"/>
                  <a:sym typeface="DM Mono"/>
                </a:rPr>
                <a:t>Agent</a:t>
              </a:r>
              <a:r>
                <a:rPr lang="en" sz="667" b="1" dirty="0">
                  <a:solidFill>
                    <a:srgbClr val="4359FF"/>
                  </a:solidFill>
                  <a:latin typeface="DM Mono"/>
                  <a:ea typeface="DM Mono"/>
                  <a:cs typeface="DM Mono"/>
                  <a:sym typeface="DM Mono"/>
                </a:rPr>
                <a:t> </a:t>
              </a:r>
              <a:r>
                <a:rPr lang="en" sz="667" b="1" dirty="0">
                  <a:solidFill>
                    <a:srgbClr val="FF5F46"/>
                  </a:solidFill>
                  <a:latin typeface="DM Mono"/>
                  <a:ea typeface="DM Mono"/>
                  <a:cs typeface="DM Mono"/>
                  <a:sym typeface="DM Mono"/>
                </a:rPr>
                <a:t>Evaluation</a:t>
              </a:r>
              <a:endParaRPr sz="667" b="1" dirty="0">
                <a:solidFill>
                  <a:srgbClr val="4359FF"/>
                </a:solidFill>
                <a:latin typeface="DM Sans"/>
                <a:ea typeface="DM Sans"/>
                <a:cs typeface="DM Sans"/>
                <a:sym typeface="DM Sans"/>
              </a:endParaRPr>
            </a:p>
          </p:txBody>
        </p:sp>
      </p:grpSp>
      <p:sp>
        <p:nvSpPr>
          <p:cNvPr id="2202" name="Google Shape;2202;p274"/>
          <p:cNvSpPr/>
          <p:nvPr/>
        </p:nvSpPr>
        <p:spPr>
          <a:xfrm>
            <a:off x="3937847" y="346112"/>
            <a:ext cx="1375242" cy="388699"/>
          </a:xfrm>
          <a:prstGeom prst="rect">
            <a:avLst/>
          </a:prstGeom>
          <a:noFill/>
          <a:ln>
            <a:noFill/>
          </a:ln>
        </p:spPr>
        <p:txBody>
          <a:bodyPr spcFirstLastPara="1" wrap="square" lIns="91410" tIns="91410" rIns="91410" bIns="91410" anchor="ctr" anchorCtr="0">
            <a:noAutofit/>
          </a:bodyPr>
          <a:lstStyle/>
          <a:p>
            <a:pPr algn="ctr" defTabSz="1218895"/>
            <a:r>
              <a:rPr lang="en" sz="800">
                <a:solidFill>
                  <a:srgbClr val="F9F7F4"/>
                </a:solidFill>
                <a:latin typeface="DM Sans"/>
                <a:ea typeface="DM Sans"/>
                <a:cs typeface="DM Sans"/>
                <a:sym typeface="DM Sans"/>
              </a:rPr>
              <a:t>Review &amp; correct evaluation data</a:t>
            </a:r>
            <a:endParaRPr sz="800">
              <a:solidFill>
                <a:srgbClr val="F9F7F4"/>
              </a:solidFill>
              <a:latin typeface="DM Sans"/>
              <a:ea typeface="DM Sans"/>
              <a:cs typeface="DM Sans"/>
              <a:sym typeface="DM Sans"/>
            </a:endParaRPr>
          </a:p>
        </p:txBody>
      </p:sp>
      <p:sp>
        <p:nvSpPr>
          <p:cNvPr id="2203" name="Google Shape;2203;p274"/>
          <p:cNvSpPr/>
          <p:nvPr/>
        </p:nvSpPr>
        <p:spPr>
          <a:xfrm>
            <a:off x="10075326" y="2141467"/>
            <a:ext cx="1169295" cy="388699"/>
          </a:xfrm>
          <a:prstGeom prst="rect">
            <a:avLst/>
          </a:prstGeom>
          <a:solidFill>
            <a:schemeClr val="dk1"/>
          </a:solidFill>
          <a:ln>
            <a:noFill/>
          </a:ln>
        </p:spPr>
        <p:txBody>
          <a:bodyPr spcFirstLastPara="1" wrap="square" lIns="91410" tIns="91410" rIns="91410" bIns="91410" anchor="ctr" anchorCtr="0">
            <a:noAutofit/>
          </a:bodyPr>
          <a:lstStyle/>
          <a:p>
            <a:pPr marL="48756" indent="-75165" defTabSz="1218895">
              <a:buClr>
                <a:srgbClr val="F9F7F4"/>
              </a:buClr>
              <a:buSzPts val="600"/>
              <a:buFont typeface="DM Sans"/>
              <a:buChar char="●"/>
            </a:pPr>
            <a:r>
              <a:rPr lang="en" sz="800">
                <a:solidFill>
                  <a:srgbClr val="F9F7F4"/>
                </a:solidFill>
                <a:latin typeface="DM Sans"/>
                <a:ea typeface="DM Sans"/>
                <a:cs typeface="DM Sans"/>
                <a:sym typeface="DM Sans"/>
              </a:rPr>
              <a:t>Request/response</a:t>
            </a:r>
            <a:endParaRPr sz="800">
              <a:solidFill>
                <a:srgbClr val="F9F7F4"/>
              </a:solidFill>
              <a:latin typeface="DM Sans"/>
              <a:ea typeface="DM Sans"/>
              <a:cs typeface="DM Sans"/>
              <a:sym typeface="DM Sans"/>
            </a:endParaRPr>
          </a:p>
          <a:p>
            <a:pPr marL="48756" indent="-75165" defTabSz="1218895">
              <a:spcBef>
                <a:spcPts val="667"/>
              </a:spcBef>
              <a:buClr>
                <a:srgbClr val="F9F7F4"/>
              </a:buClr>
              <a:buSzPts val="600"/>
              <a:buFont typeface="DM Sans"/>
              <a:buChar char="●"/>
            </a:pPr>
            <a:r>
              <a:rPr lang="en" sz="800">
                <a:solidFill>
                  <a:srgbClr val="F9F7F4"/>
                </a:solidFill>
                <a:latin typeface="DM Sans"/>
                <a:ea typeface="DM Sans"/>
                <a:cs typeface="DM Sans"/>
                <a:sym typeface="DM Sans"/>
              </a:rPr>
              <a:t>User feedback</a:t>
            </a:r>
            <a:endParaRPr sz="800">
              <a:solidFill>
                <a:srgbClr val="F9F7F4"/>
              </a:solidFill>
              <a:latin typeface="DM Sans"/>
              <a:ea typeface="DM Sans"/>
              <a:cs typeface="DM Sans"/>
              <a:sym typeface="DM Sans"/>
            </a:endParaRPr>
          </a:p>
        </p:txBody>
      </p:sp>
      <p:sp>
        <p:nvSpPr>
          <p:cNvPr id="2204" name="Google Shape;2204;p274"/>
          <p:cNvSpPr/>
          <p:nvPr/>
        </p:nvSpPr>
        <p:spPr>
          <a:xfrm>
            <a:off x="6284829" y="4831461"/>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grpSp>
        <p:nvGrpSpPr>
          <p:cNvPr id="2205" name="Google Shape;2205;p274"/>
          <p:cNvGrpSpPr/>
          <p:nvPr/>
        </p:nvGrpSpPr>
        <p:grpSpPr>
          <a:xfrm>
            <a:off x="7554365" y="3887179"/>
            <a:ext cx="828984" cy="247536"/>
            <a:chOff x="6006575" y="3334325"/>
            <a:chExt cx="621900" cy="185700"/>
          </a:xfrm>
        </p:grpSpPr>
        <p:sp>
          <p:nvSpPr>
            <p:cNvPr id="2206" name="Google Shape;2206;p274"/>
            <p:cNvSpPr/>
            <p:nvPr/>
          </p:nvSpPr>
          <p:spPr>
            <a:xfrm>
              <a:off x="6006575" y="3334325"/>
              <a:ext cx="6219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Serverless SQL</a:t>
              </a:r>
              <a:endParaRPr sz="667" b="1">
                <a:solidFill>
                  <a:srgbClr val="FF5F46"/>
                </a:solidFill>
                <a:latin typeface="DM Sans"/>
                <a:ea typeface="DM Sans"/>
                <a:cs typeface="DM Sans"/>
                <a:sym typeface="DM Sans"/>
              </a:endParaRPr>
            </a:p>
          </p:txBody>
        </p:sp>
        <p:pic>
          <p:nvPicPr>
            <p:cNvPr id="2207" name="Google Shape;2207;p274"/>
            <p:cNvPicPr preferRelativeResize="0"/>
            <p:nvPr/>
          </p:nvPicPr>
          <p:blipFill rotWithShape="1">
            <a:blip r:embed="rId12">
              <a:alphaModFix/>
            </a:blip>
            <a:srcRect r="83556"/>
            <a:stretch/>
          </p:blipFill>
          <p:spPr>
            <a:xfrm>
              <a:off x="6036132" y="3363209"/>
              <a:ext cx="133469" cy="127904"/>
            </a:xfrm>
            <a:prstGeom prst="rect">
              <a:avLst/>
            </a:prstGeom>
            <a:noFill/>
            <a:ln>
              <a:noFill/>
            </a:ln>
          </p:spPr>
        </p:pic>
      </p:grpSp>
      <p:grpSp>
        <p:nvGrpSpPr>
          <p:cNvPr id="2208" name="Google Shape;2208;p274"/>
          <p:cNvGrpSpPr/>
          <p:nvPr/>
        </p:nvGrpSpPr>
        <p:grpSpPr>
          <a:xfrm>
            <a:off x="7554365" y="4221351"/>
            <a:ext cx="828984" cy="247536"/>
            <a:chOff x="6006575" y="3334325"/>
            <a:chExt cx="621900" cy="185700"/>
          </a:xfrm>
        </p:grpSpPr>
        <p:sp>
          <p:nvSpPr>
            <p:cNvPr id="2209" name="Google Shape;2209;p274"/>
            <p:cNvSpPr/>
            <p:nvPr/>
          </p:nvSpPr>
          <p:spPr>
            <a:xfrm>
              <a:off x="6006575" y="3334325"/>
              <a:ext cx="6219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Online Tables</a:t>
              </a:r>
              <a:endParaRPr sz="667" b="1">
                <a:solidFill>
                  <a:srgbClr val="FF5F46"/>
                </a:solidFill>
                <a:latin typeface="DM Sans"/>
                <a:ea typeface="DM Sans"/>
                <a:cs typeface="DM Sans"/>
                <a:sym typeface="DM Sans"/>
              </a:endParaRPr>
            </a:p>
          </p:txBody>
        </p:sp>
        <p:pic>
          <p:nvPicPr>
            <p:cNvPr id="2210" name="Google Shape;2210;p274"/>
            <p:cNvPicPr preferRelativeResize="0"/>
            <p:nvPr/>
          </p:nvPicPr>
          <p:blipFill rotWithShape="1">
            <a:blip r:embed="rId12">
              <a:alphaModFix/>
            </a:blip>
            <a:srcRect r="83556"/>
            <a:stretch/>
          </p:blipFill>
          <p:spPr>
            <a:xfrm>
              <a:off x="6036132" y="3363209"/>
              <a:ext cx="133469" cy="127904"/>
            </a:xfrm>
            <a:prstGeom prst="rect">
              <a:avLst/>
            </a:prstGeom>
            <a:noFill/>
            <a:ln>
              <a:noFill/>
            </a:ln>
          </p:spPr>
        </p:pic>
      </p:grpSp>
      <p:cxnSp>
        <p:nvCxnSpPr>
          <p:cNvPr id="2211" name="Google Shape;2211;p274"/>
          <p:cNvCxnSpPr>
            <a:stCxn id="2142" idx="3"/>
            <a:endCxn id="2206" idx="1"/>
          </p:cNvCxnSpPr>
          <p:nvPr/>
        </p:nvCxnSpPr>
        <p:spPr>
          <a:xfrm>
            <a:off x="5307541" y="3387577"/>
            <a:ext cx="2247015" cy="623438"/>
          </a:xfrm>
          <a:prstGeom prst="bentConnector3">
            <a:avLst>
              <a:gd name="adj1" fmla="val 49996"/>
            </a:avLst>
          </a:prstGeom>
          <a:noFill/>
          <a:ln w="9525" cap="flat" cmpd="sng">
            <a:solidFill>
              <a:schemeClr val="accent5"/>
            </a:solidFill>
            <a:prstDash val="dot"/>
            <a:round/>
            <a:headEnd type="none" w="med" len="med"/>
            <a:tailEnd type="none" w="med" len="med"/>
          </a:ln>
        </p:spPr>
      </p:cxnSp>
      <p:cxnSp>
        <p:nvCxnSpPr>
          <p:cNvPr id="2212" name="Google Shape;2212;p274"/>
          <p:cNvCxnSpPr>
            <a:stCxn id="2142" idx="3"/>
            <a:endCxn id="2209" idx="1"/>
          </p:cNvCxnSpPr>
          <p:nvPr/>
        </p:nvCxnSpPr>
        <p:spPr>
          <a:xfrm>
            <a:off x="5307541" y="3387577"/>
            <a:ext cx="2247015" cy="957351"/>
          </a:xfrm>
          <a:prstGeom prst="bentConnector3">
            <a:avLst>
              <a:gd name="adj1" fmla="val 49996"/>
            </a:avLst>
          </a:prstGeom>
          <a:noFill/>
          <a:ln w="9525" cap="flat" cmpd="sng">
            <a:solidFill>
              <a:schemeClr val="accent5"/>
            </a:solidFill>
            <a:prstDash val="dot"/>
            <a:round/>
            <a:headEnd type="none" w="med" len="med"/>
            <a:tailEnd type="none" w="med" len="med"/>
          </a:ln>
        </p:spPr>
      </p:cxnSp>
      <p:grpSp>
        <p:nvGrpSpPr>
          <p:cNvPr id="2213" name="Google Shape;2213;p274"/>
          <p:cNvGrpSpPr/>
          <p:nvPr/>
        </p:nvGrpSpPr>
        <p:grpSpPr>
          <a:xfrm>
            <a:off x="7513690" y="1677073"/>
            <a:ext cx="2115682" cy="247536"/>
            <a:chOff x="5636735" y="1347880"/>
            <a:chExt cx="1587175" cy="185700"/>
          </a:xfrm>
        </p:grpSpPr>
        <p:sp>
          <p:nvSpPr>
            <p:cNvPr id="2214" name="Google Shape;2214;p274"/>
            <p:cNvSpPr/>
            <p:nvPr/>
          </p:nvSpPr>
          <p:spPr>
            <a:xfrm>
              <a:off x="5636735" y="1347880"/>
              <a:ext cx="7329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Model Serving</a:t>
              </a:r>
              <a:endParaRPr sz="667" b="1">
                <a:solidFill>
                  <a:srgbClr val="FF5F46"/>
                </a:solidFill>
                <a:latin typeface="DM Sans"/>
                <a:ea typeface="DM Sans"/>
                <a:cs typeface="DM Sans"/>
                <a:sym typeface="DM Sans"/>
              </a:endParaRPr>
            </a:p>
          </p:txBody>
        </p:sp>
        <p:pic>
          <p:nvPicPr>
            <p:cNvPr id="2215" name="Google Shape;2215;p274"/>
            <p:cNvPicPr preferRelativeResize="0"/>
            <p:nvPr/>
          </p:nvPicPr>
          <p:blipFill rotWithShape="1">
            <a:blip r:embed="rId12">
              <a:alphaModFix/>
            </a:blip>
            <a:srcRect r="83556"/>
            <a:stretch/>
          </p:blipFill>
          <p:spPr>
            <a:xfrm>
              <a:off x="5678656" y="1376780"/>
              <a:ext cx="137019" cy="127904"/>
            </a:xfrm>
            <a:prstGeom prst="rect">
              <a:avLst/>
            </a:prstGeom>
            <a:noFill/>
            <a:ln>
              <a:noFill/>
            </a:ln>
          </p:spPr>
        </p:pic>
        <p:sp>
          <p:nvSpPr>
            <p:cNvPr id="2216" name="Google Shape;2216;p274"/>
            <p:cNvSpPr/>
            <p:nvPr/>
          </p:nvSpPr>
          <p:spPr>
            <a:xfrm>
              <a:off x="6491010" y="1347880"/>
              <a:ext cx="7329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AI Gateway</a:t>
              </a:r>
              <a:endParaRPr sz="667" b="1">
                <a:solidFill>
                  <a:srgbClr val="FF5F46"/>
                </a:solidFill>
                <a:latin typeface="DM Sans"/>
                <a:ea typeface="DM Sans"/>
                <a:cs typeface="DM Sans"/>
                <a:sym typeface="DM Sans"/>
              </a:endParaRPr>
            </a:p>
          </p:txBody>
        </p:sp>
        <p:pic>
          <p:nvPicPr>
            <p:cNvPr id="2217" name="Google Shape;2217;p274"/>
            <p:cNvPicPr preferRelativeResize="0"/>
            <p:nvPr/>
          </p:nvPicPr>
          <p:blipFill rotWithShape="1">
            <a:blip r:embed="rId12">
              <a:alphaModFix/>
            </a:blip>
            <a:srcRect r="83556"/>
            <a:stretch/>
          </p:blipFill>
          <p:spPr>
            <a:xfrm>
              <a:off x="6532931" y="1376780"/>
              <a:ext cx="137019" cy="127904"/>
            </a:xfrm>
            <a:prstGeom prst="rect">
              <a:avLst/>
            </a:prstGeom>
            <a:noFill/>
            <a:ln>
              <a:noFill/>
            </a:ln>
          </p:spPr>
        </p:pic>
      </p:grpSp>
      <p:grpSp>
        <p:nvGrpSpPr>
          <p:cNvPr id="2218" name="Google Shape;2218;p274"/>
          <p:cNvGrpSpPr/>
          <p:nvPr/>
        </p:nvGrpSpPr>
        <p:grpSpPr>
          <a:xfrm>
            <a:off x="8293823" y="2668242"/>
            <a:ext cx="550257" cy="223142"/>
            <a:chOff x="6233475" y="1998183"/>
            <a:chExt cx="412800" cy="167400"/>
          </a:xfrm>
        </p:grpSpPr>
        <p:sp>
          <p:nvSpPr>
            <p:cNvPr id="2219" name="Google Shape;2219;p274"/>
            <p:cNvSpPr/>
            <p:nvPr/>
          </p:nvSpPr>
          <p:spPr>
            <a:xfrm>
              <a:off x="6233475" y="1998183"/>
              <a:ext cx="412800" cy="167400"/>
            </a:xfrm>
            <a:prstGeom prst="roundRect">
              <a:avLst>
                <a:gd name="adj" fmla="val 11235"/>
              </a:avLst>
            </a:prstGeom>
            <a:solidFill>
              <a:srgbClr val="FFAB00">
                <a:alpha val="20890"/>
              </a:srgbClr>
            </a:solidFill>
            <a:ln w="9525" cap="flat" cmpd="sng">
              <a:solidFill>
                <a:srgbClr val="7F6000"/>
              </a:solidFill>
              <a:prstDash val="solid"/>
              <a:round/>
              <a:headEnd type="none" w="sm" len="sm"/>
              <a:tailEnd type="none" w="sm" len="sm"/>
            </a:ln>
          </p:spPr>
          <p:txBody>
            <a:bodyPr spcFirstLastPara="1" wrap="square" lIns="231573" tIns="121868" rIns="0" bIns="121868" anchor="ctr" anchorCtr="0">
              <a:noAutofit/>
            </a:bodyPr>
            <a:lstStyle/>
            <a:p>
              <a:pPr defTabSz="1218895"/>
              <a:r>
                <a:rPr lang="en" sz="667">
                  <a:solidFill>
                    <a:srgbClr val="FFAB00"/>
                  </a:solidFill>
                  <a:latin typeface="DM Sans"/>
                  <a:ea typeface="DM Sans"/>
                  <a:cs typeface="DM Sans"/>
                  <a:sym typeface="DM Sans"/>
                </a:rPr>
                <a:t>Agent</a:t>
              </a:r>
              <a:endParaRPr sz="667" baseline="30000">
                <a:solidFill>
                  <a:srgbClr val="FFAB00"/>
                </a:solidFill>
                <a:latin typeface="DM Sans"/>
                <a:ea typeface="DM Sans"/>
                <a:cs typeface="DM Sans"/>
                <a:sym typeface="DM Sans"/>
              </a:endParaRPr>
            </a:p>
          </p:txBody>
        </p:sp>
        <p:pic>
          <p:nvPicPr>
            <p:cNvPr id="2220" name="Google Shape;2220;p274"/>
            <p:cNvPicPr preferRelativeResize="0"/>
            <p:nvPr/>
          </p:nvPicPr>
          <p:blipFill rotWithShape="1">
            <a:blip r:embed="rId3">
              <a:alphaModFix/>
            </a:blip>
            <a:srcRect/>
            <a:stretch/>
          </p:blipFill>
          <p:spPr>
            <a:xfrm>
              <a:off x="6250016" y="2013478"/>
              <a:ext cx="138286" cy="138286"/>
            </a:xfrm>
            <a:prstGeom prst="rect">
              <a:avLst/>
            </a:prstGeom>
            <a:noFill/>
            <a:ln>
              <a:noFill/>
            </a:ln>
          </p:spPr>
        </p:pic>
      </p:grpSp>
      <p:sp>
        <p:nvSpPr>
          <p:cNvPr id="2221" name="Google Shape;2221;p274"/>
          <p:cNvSpPr/>
          <p:nvPr/>
        </p:nvSpPr>
        <p:spPr>
          <a:xfrm>
            <a:off x="9318205" y="2964515"/>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grpSp>
        <p:nvGrpSpPr>
          <p:cNvPr id="2222" name="Google Shape;2222;p274"/>
          <p:cNvGrpSpPr/>
          <p:nvPr/>
        </p:nvGrpSpPr>
        <p:grpSpPr>
          <a:xfrm>
            <a:off x="7479690" y="2030392"/>
            <a:ext cx="2110618" cy="225545"/>
            <a:chOff x="5611229" y="1588728"/>
            <a:chExt cx="1583376" cy="169203"/>
          </a:xfrm>
        </p:grpSpPr>
        <p:pic>
          <p:nvPicPr>
            <p:cNvPr id="2223" name="Google Shape;2223;p274"/>
            <p:cNvPicPr preferRelativeResize="0"/>
            <p:nvPr/>
          </p:nvPicPr>
          <p:blipFill rotWithShape="1">
            <a:blip r:embed="rId14">
              <a:alphaModFix/>
            </a:blip>
            <a:srcRect l="18950" r="18856"/>
            <a:stretch/>
          </p:blipFill>
          <p:spPr>
            <a:xfrm>
              <a:off x="7007545" y="1588734"/>
              <a:ext cx="187059" cy="169189"/>
            </a:xfrm>
            <a:prstGeom prst="rect">
              <a:avLst/>
            </a:prstGeom>
            <a:noFill/>
            <a:ln>
              <a:noFill/>
            </a:ln>
          </p:spPr>
        </p:pic>
        <p:pic>
          <p:nvPicPr>
            <p:cNvPr id="2224" name="Google Shape;2224;p274"/>
            <p:cNvPicPr preferRelativeResize="0"/>
            <p:nvPr/>
          </p:nvPicPr>
          <p:blipFill rotWithShape="1">
            <a:blip r:embed="rId15">
              <a:alphaModFix/>
            </a:blip>
            <a:srcRect/>
            <a:stretch/>
          </p:blipFill>
          <p:spPr>
            <a:xfrm>
              <a:off x="6754986" y="1589691"/>
              <a:ext cx="178063" cy="167274"/>
            </a:xfrm>
            <a:prstGeom prst="rect">
              <a:avLst/>
            </a:prstGeom>
            <a:noFill/>
            <a:ln>
              <a:noFill/>
            </a:ln>
          </p:spPr>
        </p:pic>
        <p:pic>
          <p:nvPicPr>
            <p:cNvPr id="2225" name="Google Shape;2225;p274"/>
            <p:cNvPicPr preferRelativeResize="0"/>
            <p:nvPr/>
          </p:nvPicPr>
          <p:blipFill rotWithShape="1">
            <a:blip r:embed="rId16">
              <a:alphaModFix/>
            </a:blip>
            <a:srcRect/>
            <a:stretch/>
          </p:blipFill>
          <p:spPr>
            <a:xfrm>
              <a:off x="6505289" y="1588728"/>
              <a:ext cx="175202" cy="169200"/>
            </a:xfrm>
            <a:prstGeom prst="rect">
              <a:avLst/>
            </a:prstGeom>
            <a:noFill/>
            <a:ln>
              <a:noFill/>
            </a:ln>
          </p:spPr>
        </p:pic>
        <p:pic>
          <p:nvPicPr>
            <p:cNvPr id="2226" name="Google Shape;2226;p274"/>
            <p:cNvPicPr preferRelativeResize="0"/>
            <p:nvPr/>
          </p:nvPicPr>
          <p:blipFill rotWithShape="1">
            <a:blip r:embed="rId17">
              <a:alphaModFix/>
            </a:blip>
            <a:srcRect/>
            <a:stretch/>
          </p:blipFill>
          <p:spPr>
            <a:xfrm>
              <a:off x="6113701" y="1588732"/>
              <a:ext cx="281440" cy="169198"/>
            </a:xfrm>
            <a:prstGeom prst="rect">
              <a:avLst/>
            </a:prstGeom>
            <a:noFill/>
            <a:ln>
              <a:noFill/>
            </a:ln>
          </p:spPr>
        </p:pic>
        <p:pic>
          <p:nvPicPr>
            <p:cNvPr id="2227" name="Google Shape;2227;p274"/>
            <p:cNvPicPr preferRelativeResize="0"/>
            <p:nvPr/>
          </p:nvPicPr>
          <p:blipFill rotWithShape="1">
            <a:blip r:embed="rId18">
              <a:alphaModFix/>
            </a:blip>
            <a:srcRect/>
            <a:stretch/>
          </p:blipFill>
          <p:spPr>
            <a:xfrm>
              <a:off x="5611229" y="1612167"/>
              <a:ext cx="196032" cy="122328"/>
            </a:xfrm>
            <a:prstGeom prst="rect">
              <a:avLst/>
            </a:prstGeom>
            <a:noFill/>
            <a:ln>
              <a:noFill/>
            </a:ln>
          </p:spPr>
        </p:pic>
        <p:pic>
          <p:nvPicPr>
            <p:cNvPr id="2228" name="Google Shape;2228;p274"/>
            <p:cNvPicPr preferRelativeResize="0"/>
            <p:nvPr/>
          </p:nvPicPr>
          <p:blipFill rotWithShape="1">
            <a:blip r:embed="rId19">
              <a:alphaModFix/>
            </a:blip>
            <a:srcRect/>
            <a:stretch/>
          </p:blipFill>
          <p:spPr>
            <a:xfrm rot="5400000">
              <a:off x="5906463" y="1581882"/>
              <a:ext cx="169200" cy="182899"/>
            </a:xfrm>
            <a:prstGeom prst="rect">
              <a:avLst/>
            </a:prstGeom>
            <a:noFill/>
            <a:ln>
              <a:noFill/>
            </a:ln>
          </p:spPr>
        </p:pic>
      </p:grpSp>
      <p:grpSp>
        <p:nvGrpSpPr>
          <p:cNvPr id="2229" name="Google Shape;2229;p274"/>
          <p:cNvGrpSpPr/>
          <p:nvPr/>
        </p:nvGrpSpPr>
        <p:grpSpPr>
          <a:xfrm>
            <a:off x="348642" y="4645202"/>
            <a:ext cx="1235278" cy="339112"/>
            <a:chOff x="470350" y="1638400"/>
            <a:chExt cx="926700" cy="254400"/>
          </a:xfrm>
        </p:grpSpPr>
        <p:sp>
          <p:nvSpPr>
            <p:cNvPr id="2230" name="Google Shape;2230;p274"/>
            <p:cNvSpPr/>
            <p:nvPr/>
          </p:nvSpPr>
          <p:spPr>
            <a:xfrm>
              <a:off x="470350" y="1638400"/>
              <a:ext cx="926700" cy="254400"/>
            </a:xfrm>
            <a:prstGeom prst="roundRect">
              <a:avLst>
                <a:gd name="adj" fmla="val 11235"/>
              </a:avLst>
            </a:prstGeom>
            <a:solidFill>
              <a:srgbClr val="EEEDE9"/>
            </a:solidFill>
            <a:ln>
              <a:noFill/>
            </a:ln>
          </p:spPr>
          <p:txBody>
            <a:bodyPr spcFirstLastPara="1" wrap="square" lIns="341278" tIns="121868" rIns="121868" bIns="121868" anchor="ctr" anchorCtr="0">
              <a:noAutofit/>
            </a:bodyPr>
            <a:lstStyle/>
            <a:p>
              <a:pPr defTabSz="1218895"/>
              <a:r>
                <a:rPr lang="en" sz="933" b="1">
                  <a:solidFill>
                    <a:srgbClr val="FF5F46"/>
                  </a:solidFill>
                  <a:latin typeface="DM Mono"/>
                  <a:ea typeface="DM Mono"/>
                  <a:cs typeface="DM Mono"/>
                  <a:sym typeface="DM Mono"/>
                </a:rPr>
                <a:t>AI Playground</a:t>
              </a:r>
              <a:endParaRPr sz="933" b="1">
                <a:solidFill>
                  <a:srgbClr val="FF5F46"/>
                </a:solidFill>
                <a:latin typeface="DM Sans"/>
                <a:ea typeface="DM Sans"/>
                <a:cs typeface="DM Sans"/>
                <a:sym typeface="DM Sans"/>
              </a:endParaRPr>
            </a:p>
          </p:txBody>
        </p:sp>
        <p:pic>
          <p:nvPicPr>
            <p:cNvPr id="2231" name="Google Shape;2231;p274"/>
            <p:cNvPicPr preferRelativeResize="0"/>
            <p:nvPr/>
          </p:nvPicPr>
          <p:blipFill rotWithShape="1">
            <a:blip r:embed="rId12">
              <a:alphaModFix/>
            </a:blip>
            <a:srcRect r="83556"/>
            <a:stretch/>
          </p:blipFill>
          <p:spPr>
            <a:xfrm>
              <a:off x="518400" y="1678288"/>
              <a:ext cx="182881" cy="175260"/>
            </a:xfrm>
            <a:prstGeom prst="rect">
              <a:avLst/>
            </a:prstGeom>
            <a:noFill/>
            <a:ln>
              <a:noFill/>
            </a:ln>
          </p:spPr>
        </p:pic>
      </p:grpSp>
      <p:cxnSp>
        <p:nvCxnSpPr>
          <p:cNvPr id="2232" name="Google Shape;2232;p274"/>
          <p:cNvCxnSpPr>
            <a:stCxn id="2233" idx="0"/>
            <a:endCxn id="2144" idx="1"/>
          </p:cNvCxnSpPr>
          <p:nvPr/>
        </p:nvCxnSpPr>
        <p:spPr>
          <a:xfrm rot="-5400000">
            <a:off x="-347252" y="3694552"/>
            <a:ext cx="1736748" cy="179553"/>
          </a:xfrm>
          <a:prstGeom prst="bentConnector2">
            <a:avLst/>
          </a:prstGeom>
          <a:noFill/>
          <a:ln w="9525" cap="flat" cmpd="sng">
            <a:solidFill>
              <a:schemeClr val="dk2"/>
            </a:solidFill>
            <a:prstDash val="solid"/>
            <a:round/>
            <a:headEnd type="none" w="med" len="med"/>
            <a:tailEnd type="triangle" w="med" len="med"/>
          </a:ln>
        </p:spPr>
      </p:cxnSp>
      <p:sp>
        <p:nvSpPr>
          <p:cNvPr id="2233" name="Google Shape;2233;p274"/>
          <p:cNvSpPr/>
          <p:nvPr/>
        </p:nvSpPr>
        <p:spPr>
          <a:xfrm>
            <a:off x="281185" y="4652702"/>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234" name="Google Shape;2234;p274"/>
          <p:cNvSpPr/>
          <p:nvPr/>
        </p:nvSpPr>
        <p:spPr>
          <a:xfrm>
            <a:off x="468993" y="4343559"/>
            <a:ext cx="1375242" cy="388699"/>
          </a:xfrm>
          <a:prstGeom prst="rect">
            <a:avLst/>
          </a:prstGeom>
          <a:noFill/>
          <a:ln>
            <a:noFill/>
          </a:ln>
        </p:spPr>
        <p:txBody>
          <a:bodyPr spcFirstLastPara="1" wrap="square" lIns="91410" tIns="91410" rIns="91410" bIns="91410" anchor="ctr" anchorCtr="0">
            <a:noAutofit/>
          </a:bodyPr>
          <a:lstStyle/>
          <a:p>
            <a:pPr defTabSz="1218895"/>
            <a:r>
              <a:rPr lang="en" sz="800">
                <a:solidFill>
                  <a:srgbClr val="FF5F46"/>
                </a:solidFill>
                <a:latin typeface="DM Sans"/>
                <a:ea typeface="DM Sans"/>
                <a:cs typeface="DM Sans"/>
                <a:sym typeface="DM Sans"/>
              </a:rPr>
              <a:t>Prototype Agents</a:t>
            </a:r>
            <a:endParaRPr sz="800">
              <a:solidFill>
                <a:srgbClr val="FF5F46"/>
              </a:solidFill>
              <a:latin typeface="DM Sans"/>
              <a:ea typeface="DM Sans"/>
              <a:cs typeface="DM Sans"/>
              <a:sym typeface="DM Sans"/>
            </a:endParaRPr>
          </a:p>
        </p:txBody>
      </p:sp>
      <p:cxnSp>
        <p:nvCxnSpPr>
          <p:cNvPr id="2235" name="Google Shape;2235;p274"/>
          <p:cNvCxnSpPr>
            <a:stCxn id="2153" idx="0"/>
            <a:endCxn id="2144" idx="2"/>
          </p:cNvCxnSpPr>
          <p:nvPr/>
        </p:nvCxnSpPr>
        <p:spPr>
          <a:xfrm rot="10800000">
            <a:off x="1420763" y="3539349"/>
            <a:ext cx="0" cy="165157"/>
          </a:xfrm>
          <a:prstGeom prst="straightConnector1">
            <a:avLst/>
          </a:prstGeom>
          <a:noFill/>
          <a:ln w="9525" cap="flat" cmpd="sng">
            <a:solidFill>
              <a:srgbClr val="38761D"/>
            </a:solidFill>
            <a:prstDash val="solid"/>
            <a:round/>
            <a:headEnd type="none" w="med" len="med"/>
            <a:tailEnd type="none" w="med" len="med"/>
          </a:ln>
        </p:spPr>
      </p:cxnSp>
      <p:grpSp>
        <p:nvGrpSpPr>
          <p:cNvPr id="2236" name="Google Shape;2236;p274"/>
          <p:cNvGrpSpPr/>
          <p:nvPr/>
        </p:nvGrpSpPr>
        <p:grpSpPr>
          <a:xfrm>
            <a:off x="10219035" y="1411135"/>
            <a:ext cx="828867" cy="247536"/>
            <a:chOff x="5999600" y="3046764"/>
            <a:chExt cx="605700" cy="185700"/>
          </a:xfrm>
        </p:grpSpPr>
        <p:sp>
          <p:nvSpPr>
            <p:cNvPr id="2237" name="Google Shape;2237;p274"/>
            <p:cNvSpPr/>
            <p:nvPr/>
          </p:nvSpPr>
          <p:spPr>
            <a:xfrm>
              <a:off x="5999600" y="3046764"/>
              <a:ext cx="605700" cy="185700"/>
            </a:xfrm>
            <a:prstGeom prst="roundRect">
              <a:avLst>
                <a:gd name="adj" fmla="val 11235"/>
              </a:avLst>
            </a:prstGeom>
            <a:solidFill>
              <a:srgbClr val="EEEDE9"/>
            </a:solidFill>
            <a:ln>
              <a:noFill/>
            </a:ln>
          </p:spPr>
          <p:txBody>
            <a:bodyPr spcFirstLastPara="1" wrap="square" lIns="243770" tIns="121868" rIns="0" bIns="121868" anchor="ctr" anchorCtr="0">
              <a:noAutofit/>
            </a:bodyPr>
            <a:lstStyle/>
            <a:p>
              <a:pPr defTabSz="1218895"/>
              <a:r>
                <a:rPr lang="en" sz="667" b="1">
                  <a:solidFill>
                    <a:srgbClr val="FF5F46"/>
                  </a:solidFill>
                  <a:latin typeface="DM Mono"/>
                  <a:ea typeface="DM Mono"/>
                  <a:cs typeface="DM Mono"/>
                  <a:sym typeface="DM Mono"/>
                </a:rPr>
                <a:t>Databricks Apps</a:t>
              </a:r>
              <a:endParaRPr sz="667" b="1">
                <a:solidFill>
                  <a:srgbClr val="FF5F46"/>
                </a:solidFill>
                <a:latin typeface="DM Sans"/>
                <a:ea typeface="DM Sans"/>
                <a:cs typeface="DM Sans"/>
                <a:sym typeface="DM Sans"/>
              </a:endParaRPr>
            </a:p>
          </p:txBody>
        </p:sp>
        <p:pic>
          <p:nvPicPr>
            <p:cNvPr id="2238" name="Google Shape;2238;p274"/>
            <p:cNvPicPr preferRelativeResize="0"/>
            <p:nvPr/>
          </p:nvPicPr>
          <p:blipFill rotWithShape="1">
            <a:blip r:embed="rId12">
              <a:alphaModFix/>
            </a:blip>
            <a:srcRect r="83556"/>
            <a:stretch/>
          </p:blipFill>
          <p:spPr>
            <a:xfrm>
              <a:off x="6045026" y="3075874"/>
              <a:ext cx="133469" cy="127904"/>
            </a:xfrm>
            <a:prstGeom prst="rect">
              <a:avLst/>
            </a:prstGeom>
            <a:noFill/>
            <a:ln>
              <a:noFill/>
            </a:ln>
          </p:spPr>
        </p:pic>
      </p:grpSp>
      <p:grpSp>
        <p:nvGrpSpPr>
          <p:cNvPr id="2239" name="Google Shape;2239;p274"/>
          <p:cNvGrpSpPr/>
          <p:nvPr/>
        </p:nvGrpSpPr>
        <p:grpSpPr>
          <a:xfrm>
            <a:off x="11467247" y="1468064"/>
            <a:ext cx="754236" cy="1196678"/>
            <a:chOff x="8526476" y="1481665"/>
            <a:chExt cx="565824" cy="897742"/>
          </a:xfrm>
        </p:grpSpPr>
        <p:pic>
          <p:nvPicPr>
            <p:cNvPr id="2240" name="Google Shape;2240;p274"/>
            <p:cNvPicPr preferRelativeResize="0"/>
            <p:nvPr/>
          </p:nvPicPr>
          <p:blipFill>
            <a:blip r:embed="rId20">
              <a:alphaModFix/>
            </a:blip>
            <a:stretch>
              <a:fillRect/>
            </a:stretch>
          </p:blipFill>
          <p:spPr>
            <a:xfrm>
              <a:off x="8526476" y="1481665"/>
              <a:ext cx="565824" cy="565824"/>
            </a:xfrm>
            <a:prstGeom prst="rect">
              <a:avLst/>
            </a:prstGeom>
            <a:noFill/>
            <a:ln>
              <a:noFill/>
            </a:ln>
          </p:spPr>
        </p:pic>
        <p:sp>
          <p:nvSpPr>
            <p:cNvPr id="2241" name="Google Shape;2241;p274"/>
            <p:cNvSpPr/>
            <p:nvPr/>
          </p:nvSpPr>
          <p:spPr>
            <a:xfrm>
              <a:off x="8649904" y="1643411"/>
              <a:ext cx="225300" cy="254400"/>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242" name="Google Shape;2242;p274"/>
            <p:cNvSpPr txBox="1"/>
            <p:nvPr/>
          </p:nvSpPr>
          <p:spPr>
            <a:xfrm>
              <a:off x="8586170" y="1972907"/>
              <a:ext cx="466200" cy="406500"/>
            </a:xfrm>
            <a:prstGeom prst="rect">
              <a:avLst/>
            </a:prstGeom>
            <a:noFill/>
            <a:ln>
              <a:noFill/>
            </a:ln>
          </p:spPr>
          <p:txBody>
            <a:bodyPr spcFirstLastPara="1" wrap="square" lIns="121868" tIns="121868" rIns="121868" bIns="121868" anchor="t" anchorCtr="0">
              <a:noAutofit/>
            </a:bodyPr>
            <a:lstStyle/>
            <a:p>
              <a:pPr algn="ctr" defTabSz="1218895"/>
              <a:r>
                <a:rPr lang="en" sz="1066">
                  <a:solidFill>
                    <a:srgbClr val="F9F7F4"/>
                  </a:solidFill>
                  <a:latin typeface="DM Sans"/>
                  <a:ea typeface="DM Sans"/>
                  <a:cs typeface="DM Sans"/>
                  <a:sym typeface="DM Sans"/>
                </a:rPr>
                <a:t>End </a:t>
              </a:r>
              <a:endParaRPr sz="1066">
                <a:solidFill>
                  <a:srgbClr val="F9F7F4"/>
                </a:solidFill>
                <a:latin typeface="DM Sans"/>
                <a:ea typeface="DM Sans"/>
                <a:cs typeface="DM Sans"/>
                <a:sym typeface="DM Sans"/>
              </a:endParaRPr>
            </a:p>
            <a:p>
              <a:pPr algn="ctr" defTabSz="1218895"/>
              <a:r>
                <a:rPr lang="en" sz="1066">
                  <a:solidFill>
                    <a:srgbClr val="F9F7F4"/>
                  </a:solidFill>
                  <a:latin typeface="DM Sans"/>
                  <a:ea typeface="DM Sans"/>
                  <a:cs typeface="DM Sans"/>
                  <a:sym typeface="DM Sans"/>
                </a:rPr>
                <a:t>User</a:t>
              </a:r>
              <a:endParaRPr sz="1066">
                <a:solidFill>
                  <a:srgbClr val="F9F7F4"/>
                </a:solidFill>
                <a:latin typeface="DM Sans"/>
                <a:ea typeface="DM Sans"/>
                <a:cs typeface="DM Sans"/>
                <a:sym typeface="DM Sans"/>
              </a:endParaRPr>
            </a:p>
          </p:txBody>
        </p:sp>
      </p:grpSp>
      <p:sp>
        <p:nvSpPr>
          <p:cNvPr id="2243" name="Google Shape;2243;p274"/>
          <p:cNvSpPr/>
          <p:nvPr/>
        </p:nvSpPr>
        <p:spPr>
          <a:xfrm>
            <a:off x="10158720" y="809262"/>
            <a:ext cx="933357" cy="388699"/>
          </a:xfrm>
          <a:prstGeom prst="roundRect">
            <a:avLst>
              <a:gd name="adj" fmla="val 7999"/>
            </a:avLst>
          </a:prstGeom>
          <a:solidFill>
            <a:srgbClr val="EEEDE9">
              <a:alpha val="50000"/>
            </a:srgbClr>
          </a:solidFill>
          <a:ln>
            <a:noFill/>
          </a:ln>
        </p:spPr>
        <p:txBody>
          <a:bodyPr spcFirstLastPara="1" wrap="square" lIns="91410" tIns="91410" rIns="91410" bIns="91410" anchor="t" anchorCtr="0">
            <a:noAutofit/>
          </a:bodyPr>
          <a:lstStyle/>
          <a:p>
            <a:pPr algn="ctr" defTabSz="1218895"/>
            <a:r>
              <a:rPr lang="en" sz="933" b="1">
                <a:solidFill>
                  <a:srgbClr val="EEEDE9"/>
                </a:solidFill>
                <a:latin typeface="DM Sans"/>
                <a:ea typeface="DM Sans"/>
                <a:cs typeface="DM Sans"/>
                <a:sym typeface="DM Sans"/>
              </a:rPr>
              <a:t>Custom App</a:t>
            </a:r>
            <a:endParaRPr sz="933" b="1">
              <a:solidFill>
                <a:srgbClr val="EEEDE9"/>
              </a:solidFill>
              <a:latin typeface="DM Sans"/>
              <a:ea typeface="DM Sans"/>
              <a:cs typeface="DM Sans"/>
              <a:sym typeface="DM Sans"/>
            </a:endParaRPr>
          </a:p>
        </p:txBody>
      </p:sp>
      <p:pic>
        <p:nvPicPr>
          <p:cNvPr id="2244" name="Google Shape;2244;p274"/>
          <p:cNvPicPr preferRelativeResize="0"/>
          <p:nvPr/>
        </p:nvPicPr>
        <p:blipFill rotWithShape="1">
          <a:blip r:embed="rId12">
            <a:alphaModFix/>
          </a:blip>
          <a:srcRect r="83556"/>
          <a:stretch/>
        </p:blipFill>
        <p:spPr>
          <a:xfrm>
            <a:off x="1319260" y="984454"/>
            <a:ext cx="243778" cy="233619"/>
          </a:xfrm>
          <a:prstGeom prst="rect">
            <a:avLst/>
          </a:prstGeom>
          <a:noFill/>
          <a:ln>
            <a:noFill/>
          </a:ln>
        </p:spPr>
      </p:pic>
      <p:pic>
        <p:nvPicPr>
          <p:cNvPr id="2245" name="Google Shape;2245;p274"/>
          <p:cNvPicPr preferRelativeResize="0"/>
          <p:nvPr/>
        </p:nvPicPr>
        <p:blipFill rotWithShape="1">
          <a:blip r:embed="rId12">
            <a:alphaModFix/>
          </a:blip>
          <a:srcRect r="83556"/>
          <a:stretch/>
        </p:blipFill>
        <p:spPr>
          <a:xfrm>
            <a:off x="5948502" y="2034423"/>
            <a:ext cx="182644" cy="170494"/>
          </a:xfrm>
          <a:prstGeom prst="rect">
            <a:avLst/>
          </a:prstGeom>
          <a:noFill/>
          <a:ln>
            <a:noFill/>
          </a:ln>
        </p:spPr>
      </p:pic>
      <p:grpSp>
        <p:nvGrpSpPr>
          <p:cNvPr id="2246" name="Google Shape;2246;p274"/>
          <p:cNvGrpSpPr/>
          <p:nvPr/>
        </p:nvGrpSpPr>
        <p:grpSpPr>
          <a:xfrm>
            <a:off x="4328199" y="5594692"/>
            <a:ext cx="1806729" cy="339112"/>
            <a:chOff x="6425420" y="4686300"/>
            <a:chExt cx="1355400" cy="254400"/>
          </a:xfrm>
        </p:grpSpPr>
        <p:sp>
          <p:nvSpPr>
            <p:cNvPr id="2247" name="Google Shape;2247;p274"/>
            <p:cNvSpPr/>
            <p:nvPr/>
          </p:nvSpPr>
          <p:spPr>
            <a:xfrm>
              <a:off x="6425420" y="4686300"/>
              <a:ext cx="1355400" cy="254400"/>
            </a:xfrm>
            <a:prstGeom prst="roundRect">
              <a:avLst>
                <a:gd name="adj" fmla="val 11235"/>
              </a:avLst>
            </a:prstGeom>
            <a:solidFill>
              <a:srgbClr val="EEEDE9"/>
            </a:solidFill>
            <a:ln>
              <a:noFill/>
            </a:ln>
          </p:spPr>
          <p:txBody>
            <a:bodyPr spcFirstLastPara="1" wrap="square" lIns="341278" tIns="121868" rIns="121868" bIns="121868" anchor="ctr" anchorCtr="0">
              <a:noAutofit/>
            </a:bodyPr>
            <a:lstStyle/>
            <a:p>
              <a:pPr defTabSz="1218895"/>
              <a:r>
                <a:rPr lang="en" sz="1066" b="1">
                  <a:solidFill>
                    <a:srgbClr val="FF5F46"/>
                  </a:solidFill>
                  <a:latin typeface="DM Mono"/>
                  <a:ea typeface="DM Mono"/>
                  <a:cs typeface="DM Mono"/>
                  <a:sym typeface="DM Mono"/>
                </a:rPr>
                <a:t>Agent Evaluation</a:t>
              </a:r>
              <a:endParaRPr sz="1066" b="1">
                <a:solidFill>
                  <a:srgbClr val="FF5F46"/>
                </a:solidFill>
                <a:latin typeface="DM Sans"/>
                <a:ea typeface="DM Sans"/>
                <a:cs typeface="DM Sans"/>
                <a:sym typeface="DM Sans"/>
              </a:endParaRPr>
            </a:p>
          </p:txBody>
        </p:sp>
        <p:pic>
          <p:nvPicPr>
            <p:cNvPr id="2248" name="Google Shape;2248;p274"/>
            <p:cNvPicPr preferRelativeResize="0"/>
            <p:nvPr/>
          </p:nvPicPr>
          <p:blipFill rotWithShape="1">
            <a:blip r:embed="rId12">
              <a:alphaModFix/>
            </a:blip>
            <a:srcRect r="83556"/>
            <a:stretch/>
          </p:blipFill>
          <p:spPr>
            <a:xfrm>
              <a:off x="6468903" y="4725863"/>
              <a:ext cx="182881" cy="175260"/>
            </a:xfrm>
            <a:prstGeom prst="rect">
              <a:avLst/>
            </a:prstGeom>
            <a:noFill/>
            <a:ln>
              <a:noFill/>
            </a:ln>
          </p:spPr>
        </p:pic>
      </p:grpSp>
      <p:sp>
        <p:nvSpPr>
          <p:cNvPr id="2136" name="Google Shape;2136;p274"/>
          <p:cNvSpPr/>
          <p:nvPr/>
        </p:nvSpPr>
        <p:spPr>
          <a:xfrm>
            <a:off x="8545058" y="2786882"/>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249" name="Google Shape;2249;p274"/>
          <p:cNvSpPr/>
          <p:nvPr/>
        </p:nvSpPr>
        <p:spPr>
          <a:xfrm>
            <a:off x="8365868" y="2786882"/>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cxnSp>
        <p:nvCxnSpPr>
          <p:cNvPr id="2250" name="Google Shape;2250;p274"/>
          <p:cNvCxnSpPr>
            <a:stCxn id="2249" idx="2"/>
            <a:endCxn id="2209" idx="3"/>
          </p:cNvCxnSpPr>
          <p:nvPr/>
        </p:nvCxnSpPr>
        <p:spPr>
          <a:xfrm rot="5400000">
            <a:off x="7725035" y="3554282"/>
            <a:ext cx="1449223" cy="132765"/>
          </a:xfrm>
          <a:prstGeom prst="bentConnector2">
            <a:avLst/>
          </a:prstGeom>
          <a:noFill/>
          <a:ln w="9525" cap="flat" cmpd="sng">
            <a:solidFill>
              <a:schemeClr val="accent5"/>
            </a:solidFill>
            <a:prstDash val="dot"/>
            <a:round/>
            <a:headEnd type="triangle" w="med" len="med"/>
            <a:tailEnd type="none" w="med" len="med"/>
          </a:ln>
        </p:spPr>
      </p:cxnSp>
      <p:cxnSp>
        <p:nvCxnSpPr>
          <p:cNvPr id="2251" name="Google Shape;2251;p274"/>
          <p:cNvCxnSpPr>
            <a:stCxn id="2249" idx="2"/>
            <a:endCxn id="2206" idx="3"/>
          </p:cNvCxnSpPr>
          <p:nvPr/>
        </p:nvCxnSpPr>
        <p:spPr>
          <a:xfrm rot="5400000">
            <a:off x="7892191" y="3387126"/>
            <a:ext cx="1114910" cy="132765"/>
          </a:xfrm>
          <a:prstGeom prst="bentConnector2">
            <a:avLst/>
          </a:prstGeom>
          <a:noFill/>
          <a:ln w="9525" cap="flat" cmpd="sng">
            <a:solidFill>
              <a:schemeClr val="accent5"/>
            </a:solidFill>
            <a:prstDash val="dot"/>
            <a:round/>
            <a:headEnd type="triangle" w="med" len="med"/>
            <a:tailEnd type="none" w="med" len="med"/>
          </a:ln>
        </p:spPr>
      </p:cxnSp>
      <p:cxnSp>
        <p:nvCxnSpPr>
          <p:cNvPr id="2252" name="Google Shape;2252;p274"/>
          <p:cNvCxnSpPr>
            <a:stCxn id="2249" idx="2"/>
            <a:endCxn id="2161" idx="3"/>
          </p:cNvCxnSpPr>
          <p:nvPr/>
        </p:nvCxnSpPr>
        <p:spPr>
          <a:xfrm rot="5400000">
            <a:off x="8226304" y="3053013"/>
            <a:ext cx="446684" cy="132765"/>
          </a:xfrm>
          <a:prstGeom prst="bentConnector2">
            <a:avLst/>
          </a:prstGeom>
          <a:noFill/>
          <a:ln w="9525" cap="flat" cmpd="sng">
            <a:solidFill>
              <a:schemeClr val="accent5"/>
            </a:solidFill>
            <a:prstDash val="dot"/>
            <a:round/>
            <a:headEnd type="triangle" w="med" len="med"/>
            <a:tailEnd type="none" w="med" len="med"/>
          </a:ln>
        </p:spPr>
      </p:cxnSp>
      <p:cxnSp>
        <p:nvCxnSpPr>
          <p:cNvPr id="2253" name="Google Shape;2253;p274"/>
          <p:cNvCxnSpPr>
            <a:stCxn id="2249" idx="2"/>
            <a:endCxn id="2158" idx="3"/>
          </p:cNvCxnSpPr>
          <p:nvPr/>
        </p:nvCxnSpPr>
        <p:spPr>
          <a:xfrm rot="5400000">
            <a:off x="8059348" y="3219969"/>
            <a:ext cx="780597" cy="132765"/>
          </a:xfrm>
          <a:prstGeom prst="bentConnector2">
            <a:avLst/>
          </a:prstGeom>
          <a:noFill/>
          <a:ln w="9525" cap="flat" cmpd="sng">
            <a:solidFill>
              <a:schemeClr val="accent5"/>
            </a:solidFill>
            <a:prstDash val="dot"/>
            <a:round/>
            <a:headEnd type="triangle" w="med" len="med"/>
            <a:tailEnd type="none" w="med" len="med"/>
          </a:ln>
        </p:spPr>
      </p:cxnSp>
      <p:cxnSp>
        <p:nvCxnSpPr>
          <p:cNvPr id="2254" name="Google Shape;2254;p274"/>
          <p:cNvCxnSpPr>
            <a:stCxn id="2127" idx="2"/>
            <a:endCxn id="2219" idx="1"/>
          </p:cNvCxnSpPr>
          <p:nvPr/>
        </p:nvCxnSpPr>
        <p:spPr>
          <a:xfrm rot="-5400000" flipH="1">
            <a:off x="8053002" y="2538719"/>
            <a:ext cx="187151" cy="294723"/>
          </a:xfrm>
          <a:prstGeom prst="bentConnector2">
            <a:avLst/>
          </a:prstGeom>
          <a:noFill/>
          <a:ln w="9525" cap="flat" cmpd="sng">
            <a:solidFill>
              <a:srgbClr val="A01F1F"/>
            </a:solidFill>
            <a:prstDash val="dot"/>
            <a:round/>
            <a:headEnd type="triangle" w="med" len="med"/>
            <a:tailEnd type="none" w="med" len="med"/>
          </a:ln>
        </p:spPr>
      </p:cxnSp>
      <p:cxnSp>
        <p:nvCxnSpPr>
          <p:cNvPr id="2255" name="Google Shape;2255;p274"/>
          <p:cNvCxnSpPr>
            <a:stCxn id="2128" idx="2"/>
            <a:endCxn id="2219" idx="3"/>
          </p:cNvCxnSpPr>
          <p:nvPr/>
        </p:nvCxnSpPr>
        <p:spPr>
          <a:xfrm rot="5400000">
            <a:off x="8903280" y="2533320"/>
            <a:ext cx="187151" cy="305520"/>
          </a:xfrm>
          <a:prstGeom prst="bentConnector2">
            <a:avLst/>
          </a:prstGeom>
          <a:noFill/>
          <a:ln w="9525" cap="flat" cmpd="sng">
            <a:solidFill>
              <a:srgbClr val="A01F1F"/>
            </a:solidFill>
            <a:prstDash val="dot"/>
            <a:round/>
            <a:headEnd type="triangle" w="med" len="med"/>
            <a:tailEnd type="none" w="med" len="med"/>
          </a:ln>
        </p:spPr>
      </p:cxnSp>
      <p:pic>
        <p:nvPicPr>
          <p:cNvPr id="2256" name="Google Shape;2256;p274"/>
          <p:cNvPicPr preferRelativeResize="0"/>
          <p:nvPr/>
        </p:nvPicPr>
        <p:blipFill rotWithShape="1">
          <a:blip r:embed="rId12">
            <a:alphaModFix/>
          </a:blip>
          <a:srcRect r="83556"/>
          <a:stretch/>
        </p:blipFill>
        <p:spPr>
          <a:xfrm>
            <a:off x="10295136" y="2705689"/>
            <a:ext cx="182644" cy="170494"/>
          </a:xfrm>
          <a:prstGeom prst="rect">
            <a:avLst/>
          </a:prstGeom>
          <a:noFill/>
          <a:ln>
            <a:noFill/>
          </a:ln>
        </p:spPr>
      </p:pic>
      <p:sp>
        <p:nvSpPr>
          <p:cNvPr id="2257" name="Google Shape;2257;p274"/>
          <p:cNvSpPr/>
          <p:nvPr/>
        </p:nvSpPr>
        <p:spPr>
          <a:xfrm rot="-5400000">
            <a:off x="9128467" y="2151966"/>
            <a:ext cx="1375242" cy="388699"/>
          </a:xfrm>
          <a:prstGeom prst="rect">
            <a:avLst/>
          </a:prstGeom>
          <a:noFill/>
          <a:ln>
            <a:noFill/>
          </a:ln>
        </p:spPr>
        <p:txBody>
          <a:bodyPr spcFirstLastPara="1" wrap="square" lIns="91410" tIns="91410" rIns="91410" bIns="91410" anchor="ctr" anchorCtr="0">
            <a:noAutofit/>
          </a:bodyPr>
          <a:lstStyle/>
          <a:p>
            <a:pPr algn="ctr" defTabSz="1218895"/>
            <a:r>
              <a:rPr lang="en" sz="800">
                <a:solidFill>
                  <a:srgbClr val="FF5F46"/>
                </a:solidFill>
                <a:latin typeface="DM Sans"/>
                <a:ea typeface="DM Sans"/>
                <a:cs typeface="DM Sans"/>
                <a:sym typeface="DM Sans"/>
              </a:rPr>
              <a:t>REST          APIs</a:t>
            </a:r>
            <a:endParaRPr sz="800">
              <a:solidFill>
                <a:srgbClr val="FF5F46"/>
              </a:solidFill>
              <a:latin typeface="DM Sans"/>
              <a:ea typeface="DM Sans"/>
              <a:cs typeface="DM Sans"/>
              <a:sym typeface="DM Sans"/>
            </a:endParaRPr>
          </a:p>
        </p:txBody>
      </p:sp>
      <p:cxnSp>
        <p:nvCxnSpPr>
          <p:cNvPr id="2258" name="Google Shape;2258;p274"/>
          <p:cNvCxnSpPr/>
          <p:nvPr/>
        </p:nvCxnSpPr>
        <p:spPr>
          <a:xfrm flipH="1">
            <a:off x="3643753" y="340065"/>
            <a:ext cx="1509207" cy="800"/>
          </a:xfrm>
          <a:prstGeom prst="bentConnector3">
            <a:avLst>
              <a:gd name="adj1" fmla="val 50000"/>
            </a:avLst>
          </a:prstGeom>
          <a:noFill/>
          <a:ln w="9525" cap="flat" cmpd="sng">
            <a:solidFill>
              <a:schemeClr val="lt1"/>
            </a:solidFill>
            <a:prstDash val="dash"/>
            <a:round/>
            <a:headEnd type="triangle" w="med" len="med"/>
            <a:tailEnd type="none" w="med" len="med"/>
          </a:ln>
        </p:spPr>
      </p:cxnSp>
      <p:cxnSp>
        <p:nvCxnSpPr>
          <p:cNvPr id="2259" name="Google Shape;2259;p274"/>
          <p:cNvCxnSpPr>
            <a:stCxn id="2122" idx="1"/>
            <a:endCxn id="2260" idx="3"/>
          </p:cNvCxnSpPr>
          <p:nvPr/>
        </p:nvCxnSpPr>
        <p:spPr>
          <a:xfrm rot="10800000">
            <a:off x="3802342" y="6096139"/>
            <a:ext cx="370304" cy="4399"/>
          </a:xfrm>
          <a:prstGeom prst="bentConnector3">
            <a:avLst>
              <a:gd name="adj1" fmla="val 49973"/>
            </a:avLst>
          </a:prstGeom>
          <a:noFill/>
          <a:ln w="9525" cap="flat" cmpd="sng">
            <a:solidFill>
              <a:schemeClr val="lt1"/>
            </a:solidFill>
            <a:prstDash val="dash"/>
            <a:round/>
            <a:headEnd type="none" w="med" len="med"/>
            <a:tailEnd type="triangle" w="med" len="med"/>
          </a:ln>
        </p:spPr>
      </p:cxnSp>
      <p:cxnSp>
        <p:nvCxnSpPr>
          <p:cNvPr id="2261" name="Google Shape;2261;p274"/>
          <p:cNvCxnSpPr>
            <a:stCxn id="2221" idx="2"/>
            <a:endCxn id="2193" idx="1"/>
          </p:cNvCxnSpPr>
          <p:nvPr/>
        </p:nvCxnSpPr>
        <p:spPr>
          <a:xfrm rot="5400000">
            <a:off x="6709285" y="698106"/>
            <a:ext cx="383500" cy="5134663"/>
          </a:xfrm>
          <a:prstGeom prst="bentConnector4">
            <a:avLst>
              <a:gd name="adj1" fmla="val 612349"/>
              <a:gd name="adj2" fmla="val 108836"/>
            </a:avLst>
          </a:prstGeom>
          <a:noFill/>
          <a:ln w="9525" cap="flat" cmpd="sng">
            <a:solidFill>
              <a:schemeClr val="lt1"/>
            </a:solidFill>
            <a:prstDash val="dash"/>
            <a:round/>
            <a:headEnd type="none" w="med" len="med"/>
            <a:tailEnd type="triangle" w="med" len="med"/>
          </a:ln>
        </p:spPr>
      </p:cxnSp>
      <p:cxnSp>
        <p:nvCxnSpPr>
          <p:cNvPr id="2262" name="Google Shape;2262;p274"/>
          <p:cNvCxnSpPr>
            <a:stCxn id="2243" idx="1"/>
            <a:endCxn id="2126" idx="3"/>
          </p:cNvCxnSpPr>
          <p:nvPr/>
        </p:nvCxnSpPr>
        <p:spPr>
          <a:xfrm flipH="1">
            <a:off x="9726832" y="1003612"/>
            <a:ext cx="431888" cy="1332853"/>
          </a:xfrm>
          <a:prstGeom prst="bentConnector3">
            <a:avLst>
              <a:gd name="adj1" fmla="val 49992"/>
            </a:avLst>
          </a:prstGeom>
          <a:noFill/>
          <a:ln w="9525" cap="flat" cmpd="sng">
            <a:solidFill>
              <a:schemeClr val="lt1"/>
            </a:solidFill>
            <a:prstDash val="dash"/>
            <a:round/>
            <a:headEnd type="none" w="med" len="med"/>
            <a:tailEnd type="triangle" w="med" len="med"/>
          </a:ln>
        </p:spPr>
      </p:cxnSp>
      <p:cxnSp>
        <p:nvCxnSpPr>
          <p:cNvPr id="2263" name="Google Shape;2263;p274"/>
          <p:cNvCxnSpPr>
            <a:stCxn id="2197" idx="1"/>
            <a:endCxn id="2126" idx="3"/>
          </p:cNvCxnSpPr>
          <p:nvPr/>
        </p:nvCxnSpPr>
        <p:spPr>
          <a:xfrm rot="10800000">
            <a:off x="9726832" y="2336418"/>
            <a:ext cx="431888" cy="589446"/>
          </a:xfrm>
          <a:prstGeom prst="bentConnector3">
            <a:avLst>
              <a:gd name="adj1" fmla="val 49992"/>
            </a:avLst>
          </a:prstGeom>
          <a:noFill/>
          <a:ln w="9525" cap="flat" cmpd="sng">
            <a:solidFill>
              <a:schemeClr val="lt1"/>
            </a:solidFill>
            <a:prstDash val="dash"/>
            <a:round/>
            <a:headEnd type="none" w="med" len="med"/>
            <a:tailEnd type="triangle" w="med" len="med"/>
          </a:ln>
        </p:spPr>
      </p:cxnSp>
      <p:cxnSp>
        <p:nvCxnSpPr>
          <p:cNvPr id="2264" name="Google Shape;2264;p274"/>
          <p:cNvCxnSpPr>
            <a:stCxn id="2241" idx="1"/>
            <a:endCxn id="2197" idx="3"/>
          </p:cNvCxnSpPr>
          <p:nvPr/>
        </p:nvCxnSpPr>
        <p:spPr>
          <a:xfrm flipH="1">
            <a:off x="11091916" y="1853225"/>
            <a:ext cx="539859" cy="1072521"/>
          </a:xfrm>
          <a:prstGeom prst="bentConnector3">
            <a:avLst>
              <a:gd name="adj1" fmla="val 49985"/>
            </a:avLst>
          </a:prstGeom>
          <a:noFill/>
          <a:ln w="9525" cap="flat" cmpd="sng">
            <a:solidFill>
              <a:schemeClr val="lt1"/>
            </a:solidFill>
            <a:prstDash val="dash"/>
            <a:round/>
            <a:headEnd type="none" w="med" len="med"/>
            <a:tailEnd type="triangle" w="med" len="med"/>
          </a:ln>
        </p:spPr>
      </p:cxnSp>
      <p:cxnSp>
        <p:nvCxnSpPr>
          <p:cNvPr id="2265" name="Google Shape;2265;p274"/>
          <p:cNvCxnSpPr>
            <a:stCxn id="2194" idx="1"/>
            <a:endCxn id="2190" idx="1"/>
          </p:cNvCxnSpPr>
          <p:nvPr/>
        </p:nvCxnSpPr>
        <p:spPr>
          <a:xfrm rot="10800000">
            <a:off x="1398384" y="343781"/>
            <a:ext cx="2450562" cy="5079477"/>
          </a:xfrm>
          <a:prstGeom prst="bentConnector3">
            <a:avLst>
              <a:gd name="adj1" fmla="val 148510"/>
            </a:avLst>
          </a:prstGeom>
          <a:noFill/>
          <a:ln w="9525" cap="flat" cmpd="sng">
            <a:solidFill>
              <a:schemeClr val="lt1"/>
            </a:solidFill>
            <a:prstDash val="dash"/>
            <a:round/>
            <a:headEnd type="none" w="med" len="med"/>
            <a:tailEnd type="triangle" w="med" len="med"/>
          </a:ln>
        </p:spPr>
      </p:cxnSp>
      <p:cxnSp>
        <p:nvCxnSpPr>
          <p:cNvPr id="2266" name="Google Shape;2266;p274"/>
          <p:cNvCxnSpPr>
            <a:stCxn id="2192" idx="1"/>
            <a:endCxn id="2190" idx="3"/>
          </p:cNvCxnSpPr>
          <p:nvPr/>
        </p:nvCxnSpPr>
        <p:spPr>
          <a:xfrm rot="10800000">
            <a:off x="2958462" y="344092"/>
            <a:ext cx="1375242" cy="2962828"/>
          </a:xfrm>
          <a:prstGeom prst="bentConnector3">
            <a:avLst>
              <a:gd name="adj1" fmla="val 26136"/>
            </a:avLst>
          </a:prstGeom>
          <a:noFill/>
          <a:ln w="9525" cap="flat" cmpd="sng">
            <a:solidFill>
              <a:schemeClr val="lt1"/>
            </a:solidFill>
            <a:prstDash val="dash"/>
            <a:round/>
            <a:headEnd type="triangle" w="med" len="med"/>
            <a:tailEnd type="triangle" w="med" len="med"/>
          </a:ln>
        </p:spPr>
      </p:cxnSp>
      <p:cxnSp>
        <p:nvCxnSpPr>
          <p:cNvPr id="2267" name="Google Shape;2267;p274"/>
          <p:cNvCxnSpPr>
            <a:stCxn id="2125" idx="1"/>
            <a:endCxn id="2126" idx="3"/>
          </p:cNvCxnSpPr>
          <p:nvPr/>
        </p:nvCxnSpPr>
        <p:spPr>
          <a:xfrm flipH="1">
            <a:off x="9726866" y="1719212"/>
            <a:ext cx="435886" cy="617439"/>
          </a:xfrm>
          <a:prstGeom prst="bentConnector3">
            <a:avLst>
              <a:gd name="adj1" fmla="val 49996"/>
            </a:avLst>
          </a:prstGeom>
          <a:noFill/>
          <a:ln w="9525" cap="flat" cmpd="sng">
            <a:solidFill>
              <a:schemeClr val="lt1"/>
            </a:solidFill>
            <a:prstDash val="dash"/>
            <a:round/>
            <a:headEnd type="none" w="med" len="med"/>
            <a:tailEnd type="triangle" w="med" len="med"/>
          </a:ln>
        </p:spPr>
      </p:cxnSp>
      <p:cxnSp>
        <p:nvCxnSpPr>
          <p:cNvPr id="2268" name="Google Shape;2268;p274"/>
          <p:cNvCxnSpPr>
            <a:stCxn id="2241" idx="1"/>
            <a:endCxn id="2243" idx="3"/>
          </p:cNvCxnSpPr>
          <p:nvPr/>
        </p:nvCxnSpPr>
        <p:spPr>
          <a:xfrm rot="10800000">
            <a:off x="11091916" y="1003446"/>
            <a:ext cx="539859" cy="849779"/>
          </a:xfrm>
          <a:prstGeom prst="bentConnector3">
            <a:avLst>
              <a:gd name="adj1" fmla="val 49985"/>
            </a:avLst>
          </a:prstGeom>
          <a:noFill/>
          <a:ln w="9525" cap="flat" cmpd="sng">
            <a:solidFill>
              <a:schemeClr val="lt1"/>
            </a:solidFill>
            <a:prstDash val="dash"/>
            <a:round/>
            <a:headEnd type="none" w="med" len="med"/>
            <a:tailEnd type="triangle" w="med" len="med"/>
          </a:ln>
        </p:spPr>
      </p:cxnSp>
      <p:cxnSp>
        <p:nvCxnSpPr>
          <p:cNvPr id="2269" name="Google Shape;2269;p274"/>
          <p:cNvCxnSpPr>
            <a:stCxn id="2241" idx="1"/>
            <a:endCxn id="2125" idx="3"/>
          </p:cNvCxnSpPr>
          <p:nvPr/>
        </p:nvCxnSpPr>
        <p:spPr>
          <a:xfrm rot="10800000">
            <a:off x="11095915" y="1719260"/>
            <a:ext cx="535860" cy="133965"/>
          </a:xfrm>
          <a:prstGeom prst="bentConnector3">
            <a:avLst>
              <a:gd name="adj1" fmla="val 49982"/>
            </a:avLst>
          </a:prstGeom>
          <a:noFill/>
          <a:ln w="9525" cap="flat" cmpd="sng">
            <a:solidFill>
              <a:schemeClr val="lt1"/>
            </a:solidFill>
            <a:prstDash val="dash"/>
            <a:round/>
            <a:headEnd type="none" w="med" len="med"/>
            <a:tailEnd type="triangle" w="med" len="med"/>
          </a:ln>
        </p:spPr>
      </p:cxnSp>
      <p:cxnSp>
        <p:nvCxnSpPr>
          <p:cNvPr id="2270" name="Google Shape;2270;p274"/>
          <p:cNvCxnSpPr/>
          <p:nvPr/>
        </p:nvCxnSpPr>
        <p:spPr>
          <a:xfrm>
            <a:off x="9467004" y="3087120"/>
            <a:ext cx="0" cy="131166"/>
          </a:xfrm>
          <a:prstGeom prst="straightConnector1">
            <a:avLst/>
          </a:prstGeom>
          <a:noFill/>
          <a:ln w="9525" cap="flat" cmpd="sng">
            <a:solidFill>
              <a:schemeClr val="lt1"/>
            </a:solidFill>
            <a:prstDash val="dash"/>
            <a:round/>
            <a:headEnd type="none" w="med" len="med"/>
            <a:tailEnd type="triangle" w="med" len="med"/>
          </a:ln>
        </p:spPr>
      </p:cxnSp>
      <p:cxnSp>
        <p:nvCxnSpPr>
          <p:cNvPr id="2271" name="Google Shape;2271;p274"/>
          <p:cNvCxnSpPr/>
          <p:nvPr/>
        </p:nvCxnSpPr>
        <p:spPr>
          <a:xfrm>
            <a:off x="9471039" y="4382625"/>
            <a:ext cx="0" cy="131166"/>
          </a:xfrm>
          <a:prstGeom prst="straightConnector1">
            <a:avLst/>
          </a:prstGeom>
          <a:noFill/>
          <a:ln w="9525" cap="flat" cmpd="sng">
            <a:solidFill>
              <a:schemeClr val="lt1"/>
            </a:solidFill>
            <a:prstDash val="dash"/>
            <a:round/>
            <a:headEnd type="none" w="med" len="med"/>
            <a:tailEnd type="triangle" w="med" len="med"/>
          </a:ln>
        </p:spPr>
      </p:cxnSp>
      <p:cxnSp>
        <p:nvCxnSpPr>
          <p:cNvPr id="2272" name="Google Shape;2272;p274"/>
          <p:cNvCxnSpPr/>
          <p:nvPr/>
        </p:nvCxnSpPr>
        <p:spPr>
          <a:xfrm rot="10800000">
            <a:off x="3642684" y="4814739"/>
            <a:ext cx="237938" cy="4399"/>
          </a:xfrm>
          <a:prstGeom prst="straightConnector1">
            <a:avLst/>
          </a:prstGeom>
          <a:noFill/>
          <a:ln w="9525" cap="flat" cmpd="sng">
            <a:solidFill>
              <a:schemeClr val="lt1"/>
            </a:solidFill>
            <a:prstDash val="dash"/>
            <a:round/>
            <a:headEnd type="none" w="med" len="med"/>
            <a:tailEnd type="triangle" w="med" len="med"/>
          </a:ln>
        </p:spPr>
      </p:cxnSp>
      <p:sp>
        <p:nvSpPr>
          <p:cNvPr id="2273" name="Google Shape;2273;p274"/>
          <p:cNvSpPr/>
          <p:nvPr/>
        </p:nvSpPr>
        <p:spPr>
          <a:xfrm>
            <a:off x="7759697" y="5098565"/>
            <a:ext cx="1806729" cy="388699"/>
          </a:xfrm>
          <a:prstGeom prst="rect">
            <a:avLst/>
          </a:prstGeom>
          <a:noFill/>
          <a:ln>
            <a:noFill/>
          </a:ln>
        </p:spPr>
        <p:txBody>
          <a:bodyPr spcFirstLastPara="1" wrap="square" lIns="91410" tIns="91410" rIns="91410" bIns="91410" anchor="ctr" anchorCtr="0">
            <a:noAutofit/>
          </a:bodyPr>
          <a:lstStyle/>
          <a:p>
            <a:pPr algn="ctr" defTabSz="1218895"/>
            <a:r>
              <a:rPr lang="en" sz="800" i="1">
                <a:solidFill>
                  <a:srgbClr val="F9F7F4"/>
                </a:solidFill>
                <a:latin typeface="DM Sans"/>
                <a:ea typeface="DM Sans"/>
                <a:cs typeface="DM Sans"/>
                <a:sym typeface="DM Sans"/>
              </a:rPr>
              <a:t>Data Flows Via Inference Tables</a:t>
            </a:r>
            <a:endParaRPr sz="800" i="1">
              <a:solidFill>
                <a:srgbClr val="F9F7F4"/>
              </a:solidFill>
              <a:latin typeface="DM Sans"/>
              <a:ea typeface="DM Sans"/>
              <a:cs typeface="DM Sans"/>
              <a:sym typeface="DM Sans"/>
            </a:endParaRPr>
          </a:p>
        </p:txBody>
      </p:sp>
      <p:cxnSp>
        <p:nvCxnSpPr>
          <p:cNvPr id="2274" name="Google Shape;2274;p274"/>
          <p:cNvCxnSpPr/>
          <p:nvPr/>
        </p:nvCxnSpPr>
        <p:spPr>
          <a:xfrm rot="10800000">
            <a:off x="6932527" y="301781"/>
            <a:ext cx="2512945" cy="0"/>
          </a:xfrm>
          <a:prstGeom prst="straightConnector1">
            <a:avLst/>
          </a:prstGeom>
          <a:noFill/>
          <a:ln w="19050" cap="flat" cmpd="sng">
            <a:solidFill>
              <a:schemeClr val="lt1"/>
            </a:solidFill>
            <a:prstDash val="dash"/>
            <a:round/>
            <a:headEnd type="none" w="med" len="med"/>
            <a:tailEnd type="triangle" w="med" len="med"/>
          </a:ln>
        </p:spPr>
      </p:cxnSp>
      <p:pic>
        <p:nvPicPr>
          <p:cNvPr id="2275" name="Google Shape;2275;p274"/>
          <p:cNvPicPr preferRelativeResize="0"/>
          <p:nvPr/>
        </p:nvPicPr>
        <p:blipFill rotWithShape="1">
          <a:blip r:embed="rId12">
            <a:alphaModFix/>
          </a:blip>
          <a:srcRect r="83556"/>
          <a:stretch/>
        </p:blipFill>
        <p:spPr>
          <a:xfrm>
            <a:off x="5260125" y="187087"/>
            <a:ext cx="182644" cy="170494"/>
          </a:xfrm>
          <a:prstGeom prst="rect">
            <a:avLst/>
          </a:prstGeom>
          <a:noFill/>
          <a:ln>
            <a:noFill/>
          </a:ln>
        </p:spPr>
      </p:pic>
      <p:sp>
        <p:nvSpPr>
          <p:cNvPr id="2260" name="Google Shape;2260;p274"/>
          <p:cNvSpPr/>
          <p:nvPr/>
        </p:nvSpPr>
        <p:spPr>
          <a:xfrm>
            <a:off x="2633247" y="5901606"/>
            <a:ext cx="1169295" cy="388699"/>
          </a:xfrm>
          <a:prstGeom prst="rect">
            <a:avLst/>
          </a:prstGeom>
          <a:solidFill>
            <a:schemeClr val="dk1"/>
          </a:solidFill>
          <a:ln w="9525" cap="flat" cmpd="sng">
            <a:solidFill>
              <a:schemeClr val="lt1"/>
            </a:solidFill>
            <a:prstDash val="dash"/>
            <a:round/>
            <a:headEnd type="none" w="sm" len="sm"/>
            <a:tailEnd type="none" w="sm" len="sm"/>
          </a:ln>
        </p:spPr>
        <p:txBody>
          <a:bodyPr spcFirstLastPara="1" wrap="square" lIns="91410" tIns="91410" rIns="91410" bIns="91410" anchor="ctr" anchorCtr="0">
            <a:noAutofit/>
          </a:bodyPr>
          <a:lstStyle/>
          <a:p>
            <a:pPr marL="48756" indent="-75165" defTabSz="1218895">
              <a:buClr>
                <a:srgbClr val="F9F7F4"/>
              </a:buClr>
              <a:buSzPts val="600"/>
              <a:buFont typeface="DM Sans"/>
              <a:buChar char="●"/>
            </a:pPr>
            <a:r>
              <a:rPr lang="en" sz="800">
                <a:solidFill>
                  <a:srgbClr val="F9F7F4"/>
                </a:solidFill>
                <a:latin typeface="DM Sans"/>
                <a:ea typeface="DM Sans"/>
                <a:cs typeface="DM Sans"/>
                <a:sym typeface="DM Sans"/>
              </a:rPr>
              <a:t>Quality evaluations</a:t>
            </a:r>
            <a:endParaRPr sz="800">
              <a:solidFill>
                <a:srgbClr val="F9F7F4"/>
              </a:solidFill>
              <a:latin typeface="DM Sans"/>
              <a:ea typeface="DM Sans"/>
              <a:cs typeface="DM Sans"/>
              <a:sym typeface="DM Sans"/>
            </a:endParaRPr>
          </a:p>
          <a:p>
            <a:pPr marL="48756" indent="-75165" defTabSz="1218895">
              <a:buClr>
                <a:srgbClr val="F9F7F4"/>
              </a:buClr>
              <a:buSzPts val="600"/>
              <a:buFont typeface="DM Sans"/>
              <a:buChar char="●"/>
            </a:pPr>
            <a:r>
              <a:rPr lang="en" sz="800">
                <a:solidFill>
                  <a:srgbClr val="F9F7F4"/>
                </a:solidFill>
                <a:latin typeface="DM Sans"/>
                <a:ea typeface="DM Sans"/>
                <a:cs typeface="DM Sans"/>
                <a:sym typeface="DM Sans"/>
              </a:rPr>
              <a:t>Latency / usage</a:t>
            </a:r>
            <a:endParaRPr sz="800">
              <a:solidFill>
                <a:srgbClr val="F9F7F4"/>
              </a:solidFill>
              <a:latin typeface="DM Sans"/>
              <a:ea typeface="DM Sans"/>
              <a:cs typeface="DM Sans"/>
              <a:sym typeface="DM Sans"/>
            </a:endParaRPr>
          </a:p>
        </p:txBody>
      </p:sp>
      <p:cxnSp>
        <p:nvCxnSpPr>
          <p:cNvPr id="2276" name="Google Shape;2276;p274"/>
          <p:cNvCxnSpPr>
            <a:stCxn id="2221" idx="2"/>
            <a:endCxn id="2122" idx="3"/>
          </p:cNvCxnSpPr>
          <p:nvPr/>
        </p:nvCxnSpPr>
        <p:spPr>
          <a:xfrm rot="5400000">
            <a:off x="6365974" y="2998107"/>
            <a:ext cx="3026812" cy="3177972"/>
          </a:xfrm>
          <a:prstGeom prst="bentConnector2">
            <a:avLst/>
          </a:prstGeom>
          <a:noFill/>
          <a:ln w="9525" cap="flat" cmpd="sng">
            <a:solidFill>
              <a:schemeClr val="lt1"/>
            </a:solidFill>
            <a:prstDash val="dash"/>
            <a:round/>
            <a:headEnd type="none" w="med" len="med"/>
            <a:tailEnd type="none" w="med" len="med"/>
          </a:ln>
        </p:spPr>
      </p:cxnSp>
      <p:sp>
        <p:nvSpPr>
          <p:cNvPr id="2277" name="Google Shape;2277;p274"/>
          <p:cNvSpPr/>
          <p:nvPr/>
        </p:nvSpPr>
        <p:spPr>
          <a:xfrm>
            <a:off x="9000338" y="3606087"/>
            <a:ext cx="933357" cy="388699"/>
          </a:xfrm>
          <a:prstGeom prst="rect">
            <a:avLst/>
          </a:prstGeom>
          <a:solidFill>
            <a:schemeClr val="dk1"/>
          </a:solidFill>
          <a:ln w="9525" cap="flat" cmpd="sng">
            <a:solidFill>
              <a:schemeClr val="lt1"/>
            </a:solidFill>
            <a:prstDash val="dash"/>
            <a:round/>
            <a:headEnd type="none" w="sm" len="sm"/>
            <a:tailEnd type="none" w="sm" len="sm"/>
          </a:ln>
        </p:spPr>
        <p:txBody>
          <a:bodyPr spcFirstLastPara="1" wrap="square" lIns="91410" tIns="91410" rIns="91410" bIns="91410" anchor="ctr" anchorCtr="0">
            <a:noAutofit/>
          </a:bodyPr>
          <a:lstStyle/>
          <a:p>
            <a:pPr marL="48756" indent="-75165" defTabSz="1218895">
              <a:buClr>
                <a:srgbClr val="F9F7F4"/>
              </a:buClr>
              <a:buSzPts val="600"/>
              <a:buFont typeface="DM Sans"/>
              <a:buChar char="●"/>
            </a:pPr>
            <a:r>
              <a:rPr lang="en" sz="800">
                <a:solidFill>
                  <a:srgbClr val="F9F7F4"/>
                </a:solidFill>
                <a:latin typeface="DM Sans"/>
                <a:ea typeface="DM Sans"/>
                <a:cs typeface="DM Sans"/>
                <a:sym typeface="DM Sans"/>
              </a:rPr>
              <a:t>Logs &amp; Traces</a:t>
            </a:r>
            <a:endParaRPr sz="800">
              <a:solidFill>
                <a:srgbClr val="F9F7F4"/>
              </a:solidFill>
              <a:latin typeface="DM Sans"/>
              <a:ea typeface="DM Sans"/>
              <a:cs typeface="DM Sans"/>
              <a:sym typeface="DM Sans"/>
            </a:endParaRPr>
          </a:p>
          <a:p>
            <a:pPr marL="48756" indent="-75165" defTabSz="1218895">
              <a:buClr>
                <a:srgbClr val="F9F7F4"/>
              </a:buClr>
              <a:buSzPts val="600"/>
              <a:buFont typeface="DM Sans"/>
              <a:buChar char="●"/>
            </a:pPr>
            <a:r>
              <a:rPr lang="en" sz="800">
                <a:solidFill>
                  <a:srgbClr val="F9F7F4"/>
                </a:solidFill>
                <a:latin typeface="DM Sans"/>
                <a:ea typeface="DM Sans"/>
                <a:cs typeface="DM Sans"/>
                <a:sym typeface="DM Sans"/>
              </a:rPr>
              <a:t>User feedback</a:t>
            </a:r>
            <a:endParaRPr sz="800">
              <a:solidFill>
                <a:srgbClr val="F9F7F4"/>
              </a:solidFill>
              <a:latin typeface="DM Sans"/>
              <a:ea typeface="DM Sans"/>
              <a:cs typeface="DM Sans"/>
              <a:sym typeface="DM Sans"/>
            </a:endParaRPr>
          </a:p>
        </p:txBody>
      </p:sp>
      <p:sp>
        <p:nvSpPr>
          <p:cNvPr id="2278" name="Google Shape;2278;p274"/>
          <p:cNvSpPr/>
          <p:nvPr/>
        </p:nvSpPr>
        <p:spPr>
          <a:xfrm>
            <a:off x="3013814" y="5901610"/>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279" name="Google Shape;2279;p274"/>
          <p:cNvSpPr/>
          <p:nvPr/>
        </p:nvSpPr>
        <p:spPr>
          <a:xfrm>
            <a:off x="3727398" y="4314358"/>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pic>
        <p:nvPicPr>
          <p:cNvPr id="2280" name="Google Shape;2280;p274"/>
          <p:cNvPicPr preferRelativeResize="0"/>
          <p:nvPr/>
        </p:nvPicPr>
        <p:blipFill rotWithShape="1">
          <a:blip r:embed="rId21">
            <a:alphaModFix/>
          </a:blip>
          <a:srcRect t="24986"/>
          <a:stretch/>
        </p:blipFill>
        <p:spPr>
          <a:xfrm>
            <a:off x="2139109" y="2114009"/>
            <a:ext cx="1791767" cy="274728"/>
          </a:xfrm>
          <a:prstGeom prst="rect">
            <a:avLst/>
          </a:prstGeom>
          <a:noFill/>
          <a:ln>
            <a:noFill/>
          </a:ln>
        </p:spPr>
      </p:pic>
      <p:sp>
        <p:nvSpPr>
          <p:cNvPr id="2281" name="Google Shape;2281;p274"/>
          <p:cNvSpPr/>
          <p:nvPr/>
        </p:nvSpPr>
        <p:spPr>
          <a:xfrm>
            <a:off x="3727395" y="5306088"/>
            <a:ext cx="300322" cy="109172"/>
          </a:xfrm>
          <a:prstGeom prst="rect">
            <a:avLst/>
          </a:prstGeom>
          <a:no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sp>
        <p:nvSpPr>
          <p:cNvPr id="2282" name="Google Shape;2282;p274"/>
          <p:cNvSpPr txBox="1"/>
          <p:nvPr/>
        </p:nvSpPr>
        <p:spPr>
          <a:xfrm>
            <a:off x="8608758" y="6394527"/>
            <a:ext cx="3335531" cy="388699"/>
          </a:xfrm>
          <a:prstGeom prst="rect">
            <a:avLst/>
          </a:prstGeom>
          <a:solidFill>
            <a:schemeClr val="dk1"/>
          </a:solidFill>
          <a:ln>
            <a:noFill/>
          </a:ln>
        </p:spPr>
        <p:txBody>
          <a:bodyPr spcFirstLastPara="1" wrap="square" lIns="121868" tIns="121868" rIns="121868" bIns="121868" anchor="t" anchorCtr="0">
            <a:noAutofit/>
          </a:bodyPr>
          <a:lstStyle/>
          <a:p>
            <a:pPr defTabSz="1218895"/>
            <a:endParaRPr sz="933">
              <a:solidFill>
                <a:srgbClr val="999999"/>
              </a:solidFill>
              <a:latin typeface="DM Sans"/>
              <a:ea typeface="DM Sans"/>
              <a:cs typeface="DM Sans"/>
              <a:sym typeface="DM Sans"/>
            </a:endParaRPr>
          </a:p>
        </p:txBody>
      </p:sp>
      <p:cxnSp>
        <p:nvCxnSpPr>
          <p:cNvPr id="2283" name="Google Shape;2283;p274"/>
          <p:cNvCxnSpPr/>
          <p:nvPr/>
        </p:nvCxnSpPr>
        <p:spPr>
          <a:xfrm rot="10800000">
            <a:off x="1998532" y="5425539"/>
            <a:ext cx="341511" cy="0"/>
          </a:xfrm>
          <a:prstGeom prst="straightConnector1">
            <a:avLst/>
          </a:prstGeom>
          <a:noFill/>
          <a:ln w="9525" cap="flat" cmpd="sng">
            <a:solidFill>
              <a:schemeClr val="lt1"/>
            </a:solidFill>
            <a:prstDash val="dash"/>
            <a:round/>
            <a:headEnd type="none" w="med" len="med"/>
            <a:tailEnd type="triangle" w="med" len="med"/>
          </a:ln>
        </p:spPr>
      </p:cxnSp>
      <p:cxnSp>
        <p:nvCxnSpPr>
          <p:cNvPr id="2284" name="Google Shape;2284;p274"/>
          <p:cNvCxnSpPr>
            <a:stCxn id="2278" idx="0"/>
            <a:endCxn id="2281" idx="2"/>
          </p:cNvCxnSpPr>
          <p:nvPr/>
        </p:nvCxnSpPr>
        <p:spPr>
          <a:xfrm rot="-5400000">
            <a:off x="3277546" y="5301767"/>
            <a:ext cx="486273" cy="713414"/>
          </a:xfrm>
          <a:prstGeom prst="bentConnector3">
            <a:avLst>
              <a:gd name="adj1" fmla="val 50008"/>
            </a:avLst>
          </a:prstGeom>
          <a:noFill/>
          <a:ln w="9525" cap="flat" cmpd="sng">
            <a:solidFill>
              <a:schemeClr val="lt1"/>
            </a:solidFill>
            <a:prstDash val="dash"/>
            <a:round/>
            <a:headEnd type="none" w="med" len="med"/>
            <a:tailEnd type="triangle" w="med" len="med"/>
          </a:ln>
        </p:spPr>
      </p:cxnSp>
      <p:cxnSp>
        <p:nvCxnSpPr>
          <p:cNvPr id="2285" name="Google Shape;2285;p274"/>
          <p:cNvCxnSpPr/>
          <p:nvPr/>
        </p:nvCxnSpPr>
        <p:spPr>
          <a:xfrm rot="10800000">
            <a:off x="3881588" y="4060302"/>
            <a:ext cx="0" cy="310319"/>
          </a:xfrm>
          <a:prstGeom prst="straightConnector1">
            <a:avLst/>
          </a:prstGeom>
          <a:noFill/>
          <a:ln w="9525" cap="flat" cmpd="sng">
            <a:solidFill>
              <a:schemeClr val="lt1"/>
            </a:solidFill>
            <a:prstDash val="dash"/>
            <a:round/>
            <a:headEnd type="none" w="med" len="med"/>
            <a:tailEnd type="triangle" w="med" len="med"/>
          </a:ln>
        </p:spPr>
      </p:cxnSp>
      <p:cxnSp>
        <p:nvCxnSpPr>
          <p:cNvPr id="2286" name="Google Shape;2286;p274"/>
          <p:cNvCxnSpPr/>
          <p:nvPr/>
        </p:nvCxnSpPr>
        <p:spPr>
          <a:xfrm rot="10800000">
            <a:off x="3979430" y="996301"/>
            <a:ext cx="0" cy="536260"/>
          </a:xfrm>
          <a:prstGeom prst="straightConnector1">
            <a:avLst/>
          </a:prstGeom>
          <a:noFill/>
          <a:ln w="9525" cap="flat" cmpd="sng">
            <a:solidFill>
              <a:schemeClr val="lt1"/>
            </a:solidFill>
            <a:prstDash val="dash"/>
            <a:round/>
            <a:headEnd type="triangle" w="med" len="med"/>
            <a:tailEnd type="triangle" w="med" len="med"/>
          </a:ln>
        </p:spPr>
      </p:cxnSp>
      <p:cxnSp>
        <p:nvCxnSpPr>
          <p:cNvPr id="2287" name="Google Shape;2287;p274"/>
          <p:cNvCxnSpPr/>
          <p:nvPr/>
        </p:nvCxnSpPr>
        <p:spPr>
          <a:xfrm rot="10800000">
            <a:off x="6872263" y="5423239"/>
            <a:ext cx="341511" cy="0"/>
          </a:xfrm>
          <a:prstGeom prst="straightConnector1">
            <a:avLst/>
          </a:prstGeom>
          <a:noFill/>
          <a:ln w="9525" cap="flat" cmpd="sng">
            <a:solidFill>
              <a:schemeClr val="lt1"/>
            </a:solidFill>
            <a:prstDash val="dash"/>
            <a:round/>
            <a:headEnd type="none" w="med" len="med"/>
            <a:tailEnd type="triangle" w="med" len="med"/>
          </a:ln>
        </p:spPr>
      </p:cxnSp>
      <p:cxnSp>
        <p:nvCxnSpPr>
          <p:cNvPr id="2288" name="Google Shape;2288;p274"/>
          <p:cNvCxnSpPr/>
          <p:nvPr/>
        </p:nvCxnSpPr>
        <p:spPr>
          <a:xfrm rot="10800000">
            <a:off x="6901555" y="6098330"/>
            <a:ext cx="341511" cy="0"/>
          </a:xfrm>
          <a:prstGeom prst="straightConnector1">
            <a:avLst/>
          </a:prstGeom>
          <a:noFill/>
          <a:ln w="9525" cap="flat" cmpd="sng">
            <a:solidFill>
              <a:schemeClr val="lt1"/>
            </a:solidFill>
            <a:prstDash val="dash"/>
            <a:round/>
            <a:headEnd type="none" w="med" len="med"/>
            <a:tailEnd type="triangle" w="med" len="med"/>
          </a:ln>
        </p:spPr>
      </p:cxnSp>
      <p:cxnSp>
        <p:nvCxnSpPr>
          <p:cNvPr id="2289" name="Google Shape;2289;p274"/>
          <p:cNvCxnSpPr/>
          <p:nvPr/>
        </p:nvCxnSpPr>
        <p:spPr>
          <a:xfrm rot="10800000">
            <a:off x="9940677" y="2333419"/>
            <a:ext cx="1442024" cy="0"/>
          </a:xfrm>
          <a:prstGeom prst="straightConnector1">
            <a:avLst/>
          </a:prstGeom>
          <a:noFill/>
          <a:ln w="9525" cap="flat" cmpd="sng">
            <a:solidFill>
              <a:schemeClr val="lt1"/>
            </a:solidFill>
            <a:prstDash val="dash"/>
            <a:round/>
            <a:headEnd type="none" w="med" len="med"/>
            <a:tailEnd type="none" w="med" len="med"/>
          </a:ln>
        </p:spPr>
      </p:cxnSp>
      <p:sp>
        <p:nvSpPr>
          <p:cNvPr id="2290" name="Google Shape;2290;p274"/>
          <p:cNvSpPr/>
          <p:nvPr/>
        </p:nvSpPr>
        <p:spPr>
          <a:xfrm>
            <a:off x="6843051" y="135358"/>
            <a:ext cx="2685700" cy="486273"/>
          </a:xfrm>
          <a:prstGeom prst="rect">
            <a:avLst/>
          </a:prstGeom>
          <a:solidFill>
            <a:srgbClr val="F9F7F4">
              <a:alpha val="10130"/>
            </a:srgbClr>
          </a:solidFill>
          <a:ln>
            <a:noFill/>
          </a:ln>
        </p:spPr>
        <p:txBody>
          <a:bodyPr spcFirstLastPara="1" wrap="square" lIns="121868" tIns="121868" rIns="121868" bIns="121868" anchor="ctr" anchorCtr="0">
            <a:noAutofit/>
          </a:bodyPr>
          <a:lstStyle/>
          <a:p>
            <a:pPr algn="ctr" defTabSz="1218895"/>
            <a:endParaRPr sz="1866">
              <a:latin typeface="DM Sans"/>
              <a:ea typeface="DM Sans"/>
              <a:cs typeface="DM Sans"/>
              <a:sym typeface="DM Sans"/>
            </a:endParaRPr>
          </a:p>
        </p:txBody>
      </p:sp>
      <p:pic>
        <p:nvPicPr>
          <p:cNvPr id="2" name="Picture 2">
            <a:extLst>
              <a:ext uri="{FF2B5EF4-FFF2-40B4-BE49-F238E27FC236}">
                <a16:creationId xmlns:a16="http://schemas.microsoft.com/office/drawing/2014/main" id="{1F4AB62F-7F32-E578-D673-6D0377D9E89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43493" y="3241926"/>
            <a:ext cx="626476" cy="201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58E8A-6F3D-EC6E-7138-D6D1E438D9C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1069205-4E28-B28B-7C86-50C43D575AD1}"/>
              </a:ext>
            </a:extLst>
          </p:cNvPr>
          <p:cNvSpPr>
            <a:spLocks noGrp="1"/>
          </p:cNvSpPr>
          <p:nvPr>
            <p:ph type="title"/>
          </p:nvPr>
        </p:nvSpPr>
        <p:spPr>
          <a:xfrm>
            <a:off x="762009" y="2069633"/>
            <a:ext cx="9018600" cy="4178700"/>
          </a:xfrm>
        </p:spPr>
        <p:txBody>
          <a:bodyPr wrap="square" anchor="t">
            <a:normAutofit/>
          </a:bodyPr>
          <a:lstStyle/>
          <a:p>
            <a:r>
              <a:rPr lang="en-US" dirty="0"/>
              <a:t>Get the most out of your system</a:t>
            </a:r>
          </a:p>
        </p:txBody>
      </p:sp>
      <p:sp>
        <p:nvSpPr>
          <p:cNvPr id="6" name="Subtitle 5">
            <a:extLst>
              <a:ext uri="{FF2B5EF4-FFF2-40B4-BE49-F238E27FC236}">
                <a16:creationId xmlns:a16="http://schemas.microsoft.com/office/drawing/2014/main" id="{792000F1-5C24-4AC7-F642-4F8168F46C16}"/>
              </a:ext>
            </a:extLst>
          </p:cNvPr>
          <p:cNvSpPr>
            <a:spLocks noGrp="1"/>
          </p:cNvSpPr>
          <p:nvPr>
            <p:ph type="subTitle" idx="1"/>
          </p:nvPr>
        </p:nvSpPr>
        <p:spPr>
          <a:xfrm>
            <a:off x="762009" y="1483633"/>
            <a:ext cx="9018600" cy="585900"/>
          </a:xfrm>
        </p:spPr>
        <p:txBody>
          <a:bodyPr wrap="square" anchor="ctr">
            <a:normAutofit/>
          </a:bodyPr>
          <a:lstStyle/>
          <a:p>
            <a:r>
              <a:rPr lang="en-US" dirty="0"/>
              <a:t>Multi-Agent Tips and Tricks</a:t>
            </a:r>
          </a:p>
        </p:txBody>
      </p:sp>
    </p:spTree>
    <p:extLst>
      <p:ext uri="{BB962C8B-B14F-4D97-AF65-F5344CB8AC3E}">
        <p14:creationId xmlns:p14="http://schemas.microsoft.com/office/powerpoint/2010/main" val="142699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714D-6479-C93D-CA13-1C6498321B24}"/>
              </a:ext>
            </a:extLst>
          </p:cNvPr>
          <p:cNvSpPr>
            <a:spLocks noGrp="1"/>
          </p:cNvSpPr>
          <p:nvPr>
            <p:ph type="title"/>
          </p:nvPr>
        </p:nvSpPr>
        <p:spPr/>
        <p:txBody>
          <a:bodyPr/>
          <a:lstStyle/>
          <a:p>
            <a:r>
              <a:rPr lang="en-US" dirty="0"/>
              <a:t>Tip 1: Use Classic Machine Learning</a:t>
            </a:r>
          </a:p>
        </p:txBody>
      </p:sp>
      <p:sp>
        <p:nvSpPr>
          <p:cNvPr id="4" name="Text Placeholder 3">
            <a:extLst>
              <a:ext uri="{FF2B5EF4-FFF2-40B4-BE49-F238E27FC236}">
                <a16:creationId xmlns:a16="http://schemas.microsoft.com/office/drawing/2014/main" id="{59B81205-F3BF-A883-631B-32A26066767F}"/>
              </a:ext>
            </a:extLst>
          </p:cNvPr>
          <p:cNvSpPr>
            <a:spLocks noGrp="1"/>
          </p:cNvSpPr>
          <p:nvPr>
            <p:ph type="body" idx="2"/>
          </p:nvPr>
        </p:nvSpPr>
        <p:spPr/>
        <p:txBody>
          <a:bodyPr/>
          <a:lstStyle/>
          <a:p>
            <a:r>
              <a:rPr lang="en-US" dirty="0"/>
              <a:t>Classical Models can shine brightly if used for specific use cases</a:t>
            </a:r>
          </a:p>
        </p:txBody>
      </p:sp>
      <p:pic>
        <p:nvPicPr>
          <p:cNvPr id="3074" name="Picture 2">
            <a:extLst>
              <a:ext uri="{FF2B5EF4-FFF2-40B4-BE49-F238E27FC236}">
                <a16:creationId xmlns:a16="http://schemas.microsoft.com/office/drawing/2014/main" id="{A01967DF-7C0D-5098-7687-92CE70CC8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962" y="1994599"/>
            <a:ext cx="3928367" cy="3820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2E1B0AC-D020-A869-5A95-F29E1F208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705" y="4135945"/>
            <a:ext cx="3294098" cy="21864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EFBD66-50D5-F04F-A66A-F4AF4849785C}"/>
              </a:ext>
            </a:extLst>
          </p:cNvPr>
          <p:cNvSpPr txBox="1"/>
          <p:nvPr/>
        </p:nvSpPr>
        <p:spPr>
          <a:xfrm>
            <a:off x="7024098" y="3067984"/>
            <a:ext cx="4996665" cy="2818720"/>
          </a:xfrm>
          <a:prstGeom prst="rect">
            <a:avLst/>
          </a:prstGeom>
          <a:noFill/>
        </p:spPr>
        <p:txBody>
          <a:bodyPr wrap="square">
            <a:spAutoFit/>
          </a:bodyPr>
          <a:lstStyle/>
          <a:p>
            <a:pPr rtl="0">
              <a:spcBef>
                <a:spcPts val="1100"/>
              </a:spcBef>
              <a:buNone/>
            </a:pPr>
            <a:r>
              <a:rPr lang="en-US" sz="2400" b="0" i="0" u="none" strike="noStrike" dirty="0">
                <a:solidFill>
                  <a:srgbClr val="1B3139"/>
                </a:solidFill>
                <a:effectLst/>
                <a:latin typeface="DM Sans" pitchFamily="2" charset="77"/>
              </a:rPr>
              <a:t>State of the art Multi-Modal models can cost about </a:t>
            </a:r>
            <a:r>
              <a:rPr lang="en-US" sz="2400" b="1" i="0" u="none" strike="noStrike" dirty="0">
                <a:solidFill>
                  <a:srgbClr val="1B3139"/>
                </a:solidFill>
                <a:effectLst/>
                <a:latin typeface="DM Sans" pitchFamily="2" charset="77"/>
              </a:rPr>
              <a:t>$1 for 20 </a:t>
            </a:r>
            <a:r>
              <a:rPr lang="en-US" sz="2400" b="0" i="0" u="none" strike="noStrike" dirty="0">
                <a:solidFill>
                  <a:srgbClr val="1B3139"/>
                </a:solidFill>
                <a:effectLst/>
                <a:latin typeface="DM Sans" pitchFamily="2" charset="77"/>
              </a:rPr>
              <a:t>requests per hour depending on the size of the image</a:t>
            </a:r>
          </a:p>
          <a:p>
            <a:pPr rtl="0">
              <a:spcBef>
                <a:spcPts val="1100"/>
              </a:spcBef>
              <a:buNone/>
            </a:pPr>
            <a:r>
              <a:rPr lang="en-US" sz="2400" b="0" dirty="0">
                <a:solidFill>
                  <a:srgbClr val="1B3139"/>
                </a:solidFill>
                <a:effectLst/>
                <a:latin typeface="DM Sans" pitchFamily="2" charset="77"/>
              </a:rPr>
              <a:t>And take a </a:t>
            </a:r>
            <a:r>
              <a:rPr lang="en-US" sz="2400" b="1" dirty="0">
                <a:solidFill>
                  <a:srgbClr val="1B3139"/>
                </a:solidFill>
                <a:effectLst/>
                <a:latin typeface="DM Sans" pitchFamily="2" charset="77"/>
              </a:rPr>
              <a:t>few seconds</a:t>
            </a:r>
            <a:endParaRPr lang="en-US" sz="2400" b="1" dirty="0">
              <a:effectLst/>
            </a:endParaRPr>
          </a:p>
          <a:p>
            <a:pPr>
              <a:buNone/>
            </a:pPr>
            <a:br>
              <a:rPr lang="en-US" sz="2400" dirty="0"/>
            </a:br>
            <a:endParaRPr lang="en-US" sz="2400" dirty="0"/>
          </a:p>
        </p:txBody>
      </p:sp>
    </p:spTree>
    <p:extLst>
      <p:ext uri="{BB962C8B-B14F-4D97-AF65-F5344CB8AC3E}">
        <p14:creationId xmlns:p14="http://schemas.microsoft.com/office/powerpoint/2010/main" val="3676247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10A6-0BD4-2C1A-666D-7E86CEA031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8CECB-A779-D4F1-E4FE-7BBA8964C848}"/>
              </a:ext>
            </a:extLst>
          </p:cNvPr>
          <p:cNvSpPr>
            <a:spLocks noGrp="1"/>
          </p:cNvSpPr>
          <p:nvPr>
            <p:ph type="title"/>
          </p:nvPr>
        </p:nvSpPr>
        <p:spPr/>
        <p:txBody>
          <a:bodyPr/>
          <a:lstStyle/>
          <a:p>
            <a:r>
              <a:rPr lang="en-US" dirty="0"/>
              <a:t>Tip 1: Use Classic Machine Learning</a:t>
            </a:r>
          </a:p>
        </p:txBody>
      </p:sp>
      <p:sp>
        <p:nvSpPr>
          <p:cNvPr id="4" name="Text Placeholder 3">
            <a:extLst>
              <a:ext uri="{FF2B5EF4-FFF2-40B4-BE49-F238E27FC236}">
                <a16:creationId xmlns:a16="http://schemas.microsoft.com/office/drawing/2014/main" id="{A8CF3D06-2D86-A90B-BFB5-E3C9A8871BE3}"/>
              </a:ext>
            </a:extLst>
          </p:cNvPr>
          <p:cNvSpPr>
            <a:spLocks noGrp="1"/>
          </p:cNvSpPr>
          <p:nvPr>
            <p:ph type="body" idx="2"/>
          </p:nvPr>
        </p:nvSpPr>
        <p:spPr/>
        <p:txBody>
          <a:bodyPr/>
          <a:lstStyle/>
          <a:p>
            <a:r>
              <a:rPr lang="en-US" dirty="0"/>
              <a:t>Classical Models can shine brightly if used for specific use cases</a:t>
            </a:r>
          </a:p>
        </p:txBody>
      </p:sp>
      <p:sp>
        <p:nvSpPr>
          <p:cNvPr id="6" name="TextBox 5">
            <a:extLst>
              <a:ext uri="{FF2B5EF4-FFF2-40B4-BE49-F238E27FC236}">
                <a16:creationId xmlns:a16="http://schemas.microsoft.com/office/drawing/2014/main" id="{9373DF4B-E7D3-63E8-0943-E0D1C8E685C6}"/>
              </a:ext>
            </a:extLst>
          </p:cNvPr>
          <p:cNvSpPr txBox="1"/>
          <p:nvPr/>
        </p:nvSpPr>
        <p:spPr>
          <a:xfrm>
            <a:off x="3596079" y="3684857"/>
            <a:ext cx="4996665" cy="1569660"/>
          </a:xfrm>
          <a:prstGeom prst="rect">
            <a:avLst/>
          </a:prstGeom>
          <a:noFill/>
        </p:spPr>
        <p:txBody>
          <a:bodyPr wrap="square">
            <a:spAutoFit/>
          </a:bodyPr>
          <a:lstStyle/>
          <a:p>
            <a:pPr rtl="0">
              <a:spcBef>
                <a:spcPts val="1100"/>
              </a:spcBef>
              <a:buNone/>
            </a:pPr>
            <a:r>
              <a:rPr lang="en-US" sz="2400" b="0" i="0" u="none" strike="noStrike" dirty="0">
                <a:solidFill>
                  <a:srgbClr val="1B3139"/>
                </a:solidFill>
                <a:effectLst/>
                <a:latin typeface="DM Sans" pitchFamily="2" charset="77"/>
              </a:rPr>
              <a:t>An </a:t>
            </a:r>
            <a:r>
              <a:rPr lang="en-US" sz="2400" dirty="0">
                <a:solidFill>
                  <a:srgbClr val="1B3139"/>
                </a:solidFill>
                <a:latin typeface="DM Sans" pitchFamily="2" charset="77"/>
              </a:rPr>
              <a:t>image classification model like Vision Transformers </a:t>
            </a:r>
            <a:r>
              <a:rPr lang="en-US" sz="2400" b="0" i="0" u="none" strike="noStrike" dirty="0">
                <a:solidFill>
                  <a:srgbClr val="1B3139"/>
                </a:solidFill>
                <a:effectLst/>
                <a:latin typeface="DM Sans" pitchFamily="2" charset="77"/>
              </a:rPr>
              <a:t>can cost </a:t>
            </a:r>
            <a:r>
              <a:rPr lang="en-US" sz="2400" b="1" i="0" u="none" strike="noStrike" dirty="0">
                <a:solidFill>
                  <a:srgbClr val="1B3139"/>
                </a:solidFill>
                <a:effectLst/>
                <a:latin typeface="DM Sans" pitchFamily="2" charset="77"/>
              </a:rPr>
              <a:t>$0.7 per hour</a:t>
            </a:r>
            <a:r>
              <a:rPr lang="en-US" sz="2400" b="0" i="0" u="none" strike="noStrike" dirty="0">
                <a:solidFill>
                  <a:srgbClr val="1B3139"/>
                </a:solidFill>
                <a:effectLst/>
                <a:latin typeface="DM Sans" pitchFamily="2" charset="77"/>
              </a:rPr>
              <a:t> for </a:t>
            </a:r>
            <a:r>
              <a:rPr lang="en-US" sz="2400" b="1" i="0" u="none" strike="noStrike" dirty="0">
                <a:solidFill>
                  <a:srgbClr val="1B3139"/>
                </a:solidFill>
                <a:effectLst/>
                <a:latin typeface="DM Sans" pitchFamily="2" charset="77"/>
              </a:rPr>
              <a:t>hundreds of thousands of requests</a:t>
            </a:r>
            <a:endParaRPr lang="en-US" sz="2400" b="1" dirty="0"/>
          </a:p>
        </p:txBody>
      </p:sp>
      <p:pic>
        <p:nvPicPr>
          <p:cNvPr id="4098" name="Picture 2">
            <a:extLst>
              <a:ext uri="{FF2B5EF4-FFF2-40B4-BE49-F238E27FC236}">
                <a16:creationId xmlns:a16="http://schemas.microsoft.com/office/drawing/2014/main" id="{FD1EF096-6F74-8507-9122-8566CE393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142" y="2246480"/>
            <a:ext cx="101600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26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122E8-5181-2B62-5954-87862EC295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39C2E-F2D3-198F-F094-68386BD0AAE7}"/>
              </a:ext>
            </a:extLst>
          </p:cNvPr>
          <p:cNvSpPr>
            <a:spLocks noGrp="1"/>
          </p:cNvSpPr>
          <p:nvPr>
            <p:ph type="title"/>
          </p:nvPr>
        </p:nvSpPr>
        <p:spPr/>
        <p:txBody>
          <a:bodyPr/>
          <a:lstStyle/>
          <a:p>
            <a:r>
              <a:rPr lang="en-US" dirty="0"/>
              <a:t>Tip 2: Use Smaller LLMs or Fine Tune them</a:t>
            </a:r>
          </a:p>
        </p:txBody>
      </p:sp>
      <p:sp>
        <p:nvSpPr>
          <p:cNvPr id="4" name="Text Placeholder 3">
            <a:extLst>
              <a:ext uri="{FF2B5EF4-FFF2-40B4-BE49-F238E27FC236}">
                <a16:creationId xmlns:a16="http://schemas.microsoft.com/office/drawing/2014/main" id="{A774FEC2-22F1-849C-6CCA-F55543FB5112}"/>
              </a:ext>
            </a:extLst>
          </p:cNvPr>
          <p:cNvSpPr>
            <a:spLocks noGrp="1"/>
          </p:cNvSpPr>
          <p:nvPr>
            <p:ph type="body" idx="2"/>
          </p:nvPr>
        </p:nvSpPr>
        <p:spPr/>
        <p:txBody>
          <a:bodyPr/>
          <a:lstStyle/>
          <a:p>
            <a:r>
              <a:rPr lang="en-US" dirty="0"/>
              <a:t>At significantly smaller cost with high speed, smaller LLMs are more suitable for simpler tasks</a:t>
            </a:r>
          </a:p>
        </p:txBody>
      </p:sp>
      <p:pic>
        <p:nvPicPr>
          <p:cNvPr id="5" name="Google Shape;545;p64">
            <a:extLst>
              <a:ext uri="{FF2B5EF4-FFF2-40B4-BE49-F238E27FC236}">
                <a16:creationId xmlns:a16="http://schemas.microsoft.com/office/drawing/2014/main" id="{95FCDB44-EC86-F1F3-35DB-200CB726A913}"/>
              </a:ext>
            </a:extLst>
          </p:cNvPr>
          <p:cNvPicPr preferRelativeResize="0"/>
          <p:nvPr/>
        </p:nvPicPr>
        <p:blipFill>
          <a:blip r:embed="rId2">
            <a:alphaModFix/>
          </a:blip>
          <a:stretch>
            <a:fillRect/>
          </a:stretch>
        </p:blipFill>
        <p:spPr>
          <a:xfrm>
            <a:off x="1617335" y="3977950"/>
            <a:ext cx="636706" cy="636716"/>
          </a:xfrm>
          <a:prstGeom prst="rect">
            <a:avLst/>
          </a:prstGeom>
          <a:noFill/>
          <a:ln>
            <a:noFill/>
          </a:ln>
        </p:spPr>
      </p:pic>
      <p:sp>
        <p:nvSpPr>
          <p:cNvPr id="7" name="Google Shape;546;p64">
            <a:extLst>
              <a:ext uri="{FF2B5EF4-FFF2-40B4-BE49-F238E27FC236}">
                <a16:creationId xmlns:a16="http://schemas.microsoft.com/office/drawing/2014/main" id="{024F7A3D-08D2-55DF-14F3-C00B6684658F}"/>
              </a:ext>
            </a:extLst>
          </p:cNvPr>
          <p:cNvSpPr/>
          <p:nvPr/>
        </p:nvSpPr>
        <p:spPr>
          <a:xfrm>
            <a:off x="2993241" y="3233791"/>
            <a:ext cx="3563960" cy="1668388"/>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B5162"/>
                </a:solidFill>
                <a:latin typeface="DM Sans Medium"/>
                <a:ea typeface="DM Sans Medium"/>
                <a:cs typeface="DM Sans Medium"/>
                <a:sym typeface="DM Sans Medium"/>
              </a:rPr>
              <a:t>Model Serving Agent</a:t>
            </a:r>
          </a:p>
          <a:p>
            <a:pPr marL="0" lvl="0" indent="0" algn="ctr" rtl="0">
              <a:spcBef>
                <a:spcPts val="0"/>
              </a:spcBef>
              <a:spcAft>
                <a:spcPts val="0"/>
              </a:spcAft>
              <a:buNone/>
            </a:pPr>
            <a:endParaRPr lang="en" sz="1800" dirty="0">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sz="1600" dirty="0">
                <a:solidFill>
                  <a:srgbClr val="1B5162"/>
                </a:solidFill>
                <a:latin typeface="DM Sans Medium"/>
                <a:ea typeface="DM Sans Medium"/>
                <a:cs typeface="DM Sans Medium"/>
                <a:sym typeface="DM Sans Medium"/>
              </a:rPr>
              <a:t>Powered by Llama-8B</a:t>
            </a:r>
          </a:p>
          <a:p>
            <a:pPr marL="0" lvl="0" indent="0" algn="ctr" rtl="0">
              <a:spcBef>
                <a:spcPts val="0"/>
              </a:spcBef>
              <a:spcAft>
                <a:spcPts val="0"/>
              </a:spcAft>
              <a:buNone/>
            </a:pPr>
            <a:endParaRPr lang="en" sz="1600" dirty="0">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sz="1600" dirty="0">
                <a:solidFill>
                  <a:srgbClr val="1B5162"/>
                </a:solidFill>
                <a:latin typeface="DM Sans Medium"/>
                <a:ea typeface="DM Sans Medium"/>
                <a:cs typeface="DM Sans Medium"/>
                <a:sym typeface="DM Sans Medium"/>
              </a:rPr>
              <a:t>Processes and sends valid inputs to an Model serving endpoint</a:t>
            </a:r>
            <a:endParaRPr sz="1600" dirty="0">
              <a:solidFill>
                <a:srgbClr val="1B5162"/>
              </a:solidFill>
              <a:latin typeface="DM Sans Medium"/>
              <a:ea typeface="DM Sans Medium"/>
              <a:cs typeface="DM Sans Medium"/>
              <a:sym typeface="DM Sans Medium"/>
            </a:endParaRPr>
          </a:p>
        </p:txBody>
      </p:sp>
      <p:cxnSp>
        <p:nvCxnSpPr>
          <p:cNvPr id="16" name="Google Shape;555;p64">
            <a:extLst>
              <a:ext uri="{FF2B5EF4-FFF2-40B4-BE49-F238E27FC236}">
                <a16:creationId xmlns:a16="http://schemas.microsoft.com/office/drawing/2014/main" id="{4C30E43E-472E-DF62-317D-F616ABCCAECE}"/>
              </a:ext>
            </a:extLst>
          </p:cNvPr>
          <p:cNvCxnSpPr>
            <a:cxnSpLocks/>
            <a:stCxn id="5" idx="3"/>
          </p:cNvCxnSpPr>
          <p:nvPr/>
        </p:nvCxnSpPr>
        <p:spPr>
          <a:xfrm>
            <a:off x="2254041" y="4296308"/>
            <a:ext cx="73920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Google Shape;557;p64">
            <a:extLst>
              <a:ext uri="{FF2B5EF4-FFF2-40B4-BE49-F238E27FC236}">
                <a16:creationId xmlns:a16="http://schemas.microsoft.com/office/drawing/2014/main" id="{5864ABC6-1B35-E055-650C-90BD6BACF31D}"/>
              </a:ext>
            </a:extLst>
          </p:cNvPr>
          <p:cNvCxnSpPr>
            <a:cxnSpLocks/>
            <a:stCxn id="7" idx="3"/>
            <a:endCxn id="27" idx="1"/>
          </p:cNvCxnSpPr>
          <p:nvPr/>
        </p:nvCxnSpPr>
        <p:spPr>
          <a:xfrm flipV="1">
            <a:off x="6557201" y="3053722"/>
            <a:ext cx="739200" cy="1014263"/>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7" name="Google Shape;546;p64">
            <a:extLst>
              <a:ext uri="{FF2B5EF4-FFF2-40B4-BE49-F238E27FC236}">
                <a16:creationId xmlns:a16="http://schemas.microsoft.com/office/drawing/2014/main" id="{FDB04842-F629-FB6E-C257-9475E640AB7C}"/>
              </a:ext>
            </a:extLst>
          </p:cNvPr>
          <p:cNvSpPr/>
          <p:nvPr/>
        </p:nvSpPr>
        <p:spPr>
          <a:xfrm>
            <a:off x="7296401" y="2299886"/>
            <a:ext cx="3070296" cy="1507671"/>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B5162"/>
                </a:solidFill>
                <a:latin typeface="DM Sans Medium"/>
                <a:ea typeface="DM Sans Medium"/>
                <a:cs typeface="DM Sans Medium"/>
                <a:sym typeface="DM Sans Medium"/>
              </a:rPr>
              <a:t>Image Classification Endpoint</a:t>
            </a:r>
          </a:p>
          <a:p>
            <a:pPr marL="0" lvl="0" indent="0" algn="ctr" rtl="0">
              <a:spcBef>
                <a:spcPts val="0"/>
              </a:spcBef>
              <a:spcAft>
                <a:spcPts val="0"/>
              </a:spcAft>
              <a:buNone/>
            </a:pPr>
            <a:endParaRPr lang="en" sz="1800" dirty="0">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sz="1600" dirty="0">
                <a:solidFill>
                  <a:srgbClr val="1B5162"/>
                </a:solidFill>
                <a:latin typeface="DM Sans Medium"/>
                <a:ea typeface="DM Sans Medium"/>
                <a:cs typeface="DM Sans Medium"/>
                <a:sym typeface="DM Sans Medium"/>
              </a:rPr>
              <a:t>Powered by a Vision Transformer</a:t>
            </a:r>
          </a:p>
        </p:txBody>
      </p:sp>
      <p:sp>
        <p:nvSpPr>
          <p:cNvPr id="28" name="Google Shape;546;p64">
            <a:extLst>
              <a:ext uri="{FF2B5EF4-FFF2-40B4-BE49-F238E27FC236}">
                <a16:creationId xmlns:a16="http://schemas.microsoft.com/office/drawing/2014/main" id="{07D634E0-3136-01B7-45F2-AFC901341E71}"/>
              </a:ext>
            </a:extLst>
          </p:cNvPr>
          <p:cNvSpPr/>
          <p:nvPr/>
        </p:nvSpPr>
        <p:spPr>
          <a:xfrm>
            <a:off x="7296401" y="3977950"/>
            <a:ext cx="3070296" cy="1507671"/>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1B5162"/>
                </a:solidFill>
                <a:latin typeface="DM Sans Medium"/>
                <a:ea typeface="DM Sans Medium"/>
                <a:cs typeface="DM Sans Medium"/>
                <a:sym typeface="DM Sans Medium"/>
              </a:rPr>
              <a:t>Forecasting Model Endpoint</a:t>
            </a:r>
          </a:p>
          <a:p>
            <a:pPr marL="0" lvl="0" indent="0" algn="ctr" rtl="0">
              <a:spcBef>
                <a:spcPts val="0"/>
              </a:spcBef>
              <a:spcAft>
                <a:spcPts val="0"/>
              </a:spcAft>
              <a:buNone/>
            </a:pPr>
            <a:endParaRPr lang="en" sz="1800" dirty="0">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sz="1600" dirty="0">
                <a:solidFill>
                  <a:srgbClr val="1B5162"/>
                </a:solidFill>
                <a:latin typeface="DM Sans Medium"/>
                <a:ea typeface="DM Sans Medium"/>
                <a:cs typeface="DM Sans Medium"/>
                <a:sym typeface="DM Sans Medium"/>
              </a:rPr>
              <a:t>Powered by ARIMA</a:t>
            </a:r>
          </a:p>
        </p:txBody>
      </p:sp>
      <p:cxnSp>
        <p:nvCxnSpPr>
          <p:cNvPr id="30" name="Google Shape;557;p64">
            <a:extLst>
              <a:ext uri="{FF2B5EF4-FFF2-40B4-BE49-F238E27FC236}">
                <a16:creationId xmlns:a16="http://schemas.microsoft.com/office/drawing/2014/main" id="{836E097D-C595-4906-535F-33E385E4C847}"/>
              </a:ext>
            </a:extLst>
          </p:cNvPr>
          <p:cNvCxnSpPr>
            <a:cxnSpLocks/>
            <a:stCxn id="7" idx="3"/>
            <a:endCxn id="28" idx="1"/>
          </p:cNvCxnSpPr>
          <p:nvPr/>
        </p:nvCxnSpPr>
        <p:spPr>
          <a:xfrm>
            <a:off x="6557201" y="4067985"/>
            <a:ext cx="739200" cy="66380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A3E6C050-CA27-3574-555C-06CF6468CE4C}"/>
              </a:ext>
            </a:extLst>
          </p:cNvPr>
          <p:cNvSpPr/>
          <p:nvPr/>
        </p:nvSpPr>
        <p:spPr>
          <a:xfrm>
            <a:off x="748492" y="5803979"/>
            <a:ext cx="10583904" cy="884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t>We can take advantage of the simple task processing text and send it to a model serving endpoint</a:t>
            </a:r>
          </a:p>
        </p:txBody>
      </p:sp>
    </p:spTree>
    <p:extLst>
      <p:ext uri="{BB962C8B-B14F-4D97-AF65-F5344CB8AC3E}">
        <p14:creationId xmlns:p14="http://schemas.microsoft.com/office/powerpoint/2010/main" val="101072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FF073-89F7-2A43-FA7C-EBBD15DEF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7BAA5-6956-5A96-6C9C-F041D961CF8E}"/>
              </a:ext>
            </a:extLst>
          </p:cNvPr>
          <p:cNvSpPr>
            <a:spLocks noGrp="1"/>
          </p:cNvSpPr>
          <p:nvPr>
            <p:ph type="title"/>
          </p:nvPr>
        </p:nvSpPr>
        <p:spPr/>
        <p:txBody>
          <a:bodyPr/>
          <a:lstStyle/>
          <a:p>
            <a:r>
              <a:rPr lang="en-US" dirty="0"/>
              <a:t>Tip 3: Use Function Calling to hit Services</a:t>
            </a:r>
          </a:p>
        </p:txBody>
      </p:sp>
      <p:sp>
        <p:nvSpPr>
          <p:cNvPr id="4" name="Text Placeholder 3">
            <a:extLst>
              <a:ext uri="{FF2B5EF4-FFF2-40B4-BE49-F238E27FC236}">
                <a16:creationId xmlns:a16="http://schemas.microsoft.com/office/drawing/2014/main" id="{8CC50020-52D3-CE6D-7ED4-961B73BFC3D4}"/>
              </a:ext>
            </a:extLst>
          </p:cNvPr>
          <p:cNvSpPr>
            <a:spLocks noGrp="1"/>
          </p:cNvSpPr>
          <p:nvPr>
            <p:ph type="body" idx="2"/>
          </p:nvPr>
        </p:nvSpPr>
        <p:spPr/>
        <p:txBody>
          <a:bodyPr/>
          <a:lstStyle/>
          <a:p>
            <a:r>
              <a:rPr lang="en-US" dirty="0"/>
              <a:t>Don’t build from scratch, take advantage of existing services tailored to specific tasks to better enhance your agents. </a:t>
            </a:r>
          </a:p>
        </p:txBody>
      </p:sp>
      <p:pic>
        <p:nvPicPr>
          <p:cNvPr id="5" name="Google Shape;545;p64">
            <a:extLst>
              <a:ext uri="{FF2B5EF4-FFF2-40B4-BE49-F238E27FC236}">
                <a16:creationId xmlns:a16="http://schemas.microsoft.com/office/drawing/2014/main" id="{8046941E-2400-7508-354B-F527ACE717C9}"/>
              </a:ext>
            </a:extLst>
          </p:cNvPr>
          <p:cNvPicPr preferRelativeResize="0"/>
          <p:nvPr/>
        </p:nvPicPr>
        <p:blipFill>
          <a:blip r:embed="rId2">
            <a:alphaModFix/>
          </a:blip>
          <a:stretch>
            <a:fillRect/>
          </a:stretch>
        </p:blipFill>
        <p:spPr>
          <a:xfrm>
            <a:off x="1909297" y="4176485"/>
            <a:ext cx="636706" cy="636716"/>
          </a:xfrm>
          <a:prstGeom prst="rect">
            <a:avLst/>
          </a:prstGeom>
          <a:noFill/>
          <a:ln>
            <a:noFill/>
          </a:ln>
        </p:spPr>
      </p:pic>
      <p:sp>
        <p:nvSpPr>
          <p:cNvPr id="7" name="Google Shape;546;p64">
            <a:extLst>
              <a:ext uri="{FF2B5EF4-FFF2-40B4-BE49-F238E27FC236}">
                <a16:creationId xmlns:a16="http://schemas.microsoft.com/office/drawing/2014/main" id="{D2633CA7-169C-FA5A-A0D2-2B0B2CC2E4FB}"/>
              </a:ext>
            </a:extLst>
          </p:cNvPr>
          <p:cNvSpPr/>
          <p:nvPr/>
        </p:nvSpPr>
        <p:spPr>
          <a:xfrm>
            <a:off x="6094412" y="2553853"/>
            <a:ext cx="1671300" cy="971100"/>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1B5162"/>
                </a:solidFill>
                <a:latin typeface="DM Sans Medium"/>
                <a:ea typeface="DM Sans Medium"/>
                <a:cs typeface="DM Sans Medium"/>
                <a:sym typeface="DM Sans Medium"/>
              </a:rPr>
              <a:t>Assistant #1</a:t>
            </a:r>
            <a:endParaRPr dirty="0">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dirty="0">
                <a:solidFill>
                  <a:srgbClr val="1B5162"/>
                </a:solidFill>
                <a:latin typeface="DM Sans Medium"/>
                <a:ea typeface="DM Sans Medium"/>
                <a:cs typeface="DM Sans Medium"/>
                <a:sym typeface="DM Sans Medium"/>
              </a:rPr>
              <a:t>Genie Spaces API</a:t>
            </a:r>
            <a:endParaRPr dirty="0">
              <a:solidFill>
                <a:srgbClr val="1B5162"/>
              </a:solidFill>
              <a:latin typeface="DM Sans Medium"/>
              <a:ea typeface="DM Sans Medium"/>
              <a:cs typeface="DM Sans Medium"/>
              <a:sym typeface="DM Sans Medium"/>
            </a:endParaRPr>
          </a:p>
        </p:txBody>
      </p:sp>
      <p:sp>
        <p:nvSpPr>
          <p:cNvPr id="8" name="Google Shape;547;p64">
            <a:extLst>
              <a:ext uri="{FF2B5EF4-FFF2-40B4-BE49-F238E27FC236}">
                <a16:creationId xmlns:a16="http://schemas.microsoft.com/office/drawing/2014/main" id="{C8E5F652-610C-B64C-452F-F58ECEE4F8AD}"/>
              </a:ext>
            </a:extLst>
          </p:cNvPr>
          <p:cNvSpPr/>
          <p:nvPr/>
        </p:nvSpPr>
        <p:spPr>
          <a:xfrm>
            <a:off x="6094412" y="4024378"/>
            <a:ext cx="1671300" cy="971100"/>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Assistant #2</a:t>
            </a:r>
            <a:endParaRPr>
              <a:solidFill>
                <a:srgbClr val="1B5162"/>
              </a:solidFill>
              <a:latin typeface="DM Sans Medium"/>
              <a:ea typeface="DM Sans Medium"/>
              <a:cs typeface="DM Sans Medium"/>
              <a:sym typeface="DM Sans Medium"/>
            </a:endParaRPr>
          </a:p>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Model Serving Endpoint</a:t>
            </a:r>
            <a:endParaRPr>
              <a:solidFill>
                <a:srgbClr val="1B5162"/>
              </a:solidFill>
              <a:latin typeface="DM Sans Medium"/>
              <a:ea typeface="DM Sans Medium"/>
              <a:cs typeface="DM Sans Medium"/>
              <a:sym typeface="DM Sans Medium"/>
            </a:endParaRPr>
          </a:p>
        </p:txBody>
      </p:sp>
      <p:sp>
        <p:nvSpPr>
          <p:cNvPr id="9" name="Google Shape;548;p64">
            <a:extLst>
              <a:ext uri="{FF2B5EF4-FFF2-40B4-BE49-F238E27FC236}">
                <a16:creationId xmlns:a16="http://schemas.microsoft.com/office/drawing/2014/main" id="{8EA2F23A-68BA-7FCF-D260-6B5C07939B51}"/>
              </a:ext>
            </a:extLst>
          </p:cNvPr>
          <p:cNvSpPr/>
          <p:nvPr/>
        </p:nvSpPr>
        <p:spPr>
          <a:xfrm>
            <a:off x="6094412" y="5494901"/>
            <a:ext cx="1671300" cy="971100"/>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Assistant #N Other endpoints</a:t>
            </a:r>
            <a:endParaRPr>
              <a:solidFill>
                <a:srgbClr val="1B5162"/>
              </a:solidFill>
              <a:latin typeface="DM Sans Medium"/>
              <a:ea typeface="DM Sans Medium"/>
              <a:cs typeface="DM Sans Medium"/>
              <a:sym typeface="DM Sans Medium"/>
            </a:endParaRPr>
          </a:p>
        </p:txBody>
      </p:sp>
      <p:sp>
        <p:nvSpPr>
          <p:cNvPr id="10" name="Google Shape;549;p64">
            <a:extLst>
              <a:ext uri="{FF2B5EF4-FFF2-40B4-BE49-F238E27FC236}">
                <a16:creationId xmlns:a16="http://schemas.microsoft.com/office/drawing/2014/main" id="{8BEF525B-8BBD-546E-3BE5-B0CB73FF2BA4}"/>
              </a:ext>
            </a:extLst>
          </p:cNvPr>
          <p:cNvSpPr/>
          <p:nvPr/>
        </p:nvSpPr>
        <p:spPr>
          <a:xfrm>
            <a:off x="3183978" y="4049902"/>
            <a:ext cx="1248600" cy="920100"/>
          </a:xfrm>
          <a:prstGeom prst="roundRect">
            <a:avLst>
              <a:gd name="adj" fmla="val 4295"/>
            </a:avLst>
          </a:prstGeom>
          <a:solidFill>
            <a:srgbClr val="FFFFFF"/>
          </a:solidFill>
          <a:ln w="19050" cap="flat" cmpd="sng">
            <a:solidFill>
              <a:srgbClr val="FF36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Triage Agent</a:t>
            </a:r>
            <a:endParaRPr>
              <a:solidFill>
                <a:srgbClr val="1B5162"/>
              </a:solidFill>
              <a:latin typeface="DM Sans Medium"/>
              <a:ea typeface="DM Sans Medium"/>
              <a:cs typeface="DM Sans Medium"/>
              <a:sym typeface="DM Sans Medium"/>
            </a:endParaRPr>
          </a:p>
        </p:txBody>
      </p:sp>
      <p:cxnSp>
        <p:nvCxnSpPr>
          <p:cNvPr id="11" name="Google Shape;550;p64">
            <a:extLst>
              <a:ext uri="{FF2B5EF4-FFF2-40B4-BE49-F238E27FC236}">
                <a16:creationId xmlns:a16="http://schemas.microsoft.com/office/drawing/2014/main" id="{5AB83A52-D3F8-1717-2F52-907B98886794}"/>
              </a:ext>
            </a:extLst>
          </p:cNvPr>
          <p:cNvCxnSpPr>
            <a:stCxn id="10" idx="3"/>
            <a:endCxn id="7" idx="1"/>
          </p:cNvCxnSpPr>
          <p:nvPr/>
        </p:nvCxnSpPr>
        <p:spPr>
          <a:xfrm rot="10800000" flipH="1">
            <a:off x="4432578" y="3039352"/>
            <a:ext cx="1661700" cy="1470600"/>
          </a:xfrm>
          <a:prstGeom prst="straightConnector1">
            <a:avLst/>
          </a:prstGeom>
          <a:noFill/>
          <a:ln w="9525" cap="flat" cmpd="sng">
            <a:solidFill>
              <a:srgbClr val="1B3139"/>
            </a:solidFill>
            <a:prstDash val="solid"/>
            <a:round/>
            <a:headEnd type="none" w="med" len="med"/>
            <a:tailEnd type="triangle" w="med" len="med"/>
          </a:ln>
        </p:spPr>
      </p:cxnSp>
      <p:cxnSp>
        <p:nvCxnSpPr>
          <p:cNvPr id="12" name="Google Shape;551;p64">
            <a:extLst>
              <a:ext uri="{FF2B5EF4-FFF2-40B4-BE49-F238E27FC236}">
                <a16:creationId xmlns:a16="http://schemas.microsoft.com/office/drawing/2014/main" id="{8331547D-BC60-FE12-070B-7573F3C1B95F}"/>
              </a:ext>
            </a:extLst>
          </p:cNvPr>
          <p:cNvCxnSpPr>
            <a:stCxn id="10" idx="3"/>
            <a:endCxn id="8" idx="1"/>
          </p:cNvCxnSpPr>
          <p:nvPr/>
        </p:nvCxnSpPr>
        <p:spPr>
          <a:xfrm>
            <a:off x="4432578" y="4509952"/>
            <a:ext cx="1661700" cy="0"/>
          </a:xfrm>
          <a:prstGeom prst="straightConnector1">
            <a:avLst/>
          </a:prstGeom>
          <a:noFill/>
          <a:ln w="9525" cap="flat" cmpd="sng">
            <a:solidFill>
              <a:srgbClr val="1B3139"/>
            </a:solidFill>
            <a:prstDash val="solid"/>
            <a:round/>
            <a:headEnd type="none" w="med" len="med"/>
            <a:tailEnd type="triangle" w="med" len="med"/>
          </a:ln>
        </p:spPr>
      </p:cxnSp>
      <p:cxnSp>
        <p:nvCxnSpPr>
          <p:cNvPr id="13" name="Google Shape;552;p64">
            <a:extLst>
              <a:ext uri="{FF2B5EF4-FFF2-40B4-BE49-F238E27FC236}">
                <a16:creationId xmlns:a16="http://schemas.microsoft.com/office/drawing/2014/main" id="{439287A5-F698-4647-FECD-70A348B40F95}"/>
              </a:ext>
            </a:extLst>
          </p:cNvPr>
          <p:cNvCxnSpPr>
            <a:stCxn id="10" idx="3"/>
            <a:endCxn id="9" idx="1"/>
          </p:cNvCxnSpPr>
          <p:nvPr/>
        </p:nvCxnSpPr>
        <p:spPr>
          <a:xfrm>
            <a:off x="4432578" y="4509952"/>
            <a:ext cx="1661700" cy="1470600"/>
          </a:xfrm>
          <a:prstGeom prst="straightConnector1">
            <a:avLst/>
          </a:prstGeom>
          <a:noFill/>
          <a:ln w="9525" cap="flat" cmpd="sng">
            <a:solidFill>
              <a:srgbClr val="1B3139"/>
            </a:solidFill>
            <a:prstDash val="solid"/>
            <a:round/>
            <a:headEnd type="none" w="med" len="med"/>
            <a:tailEnd type="triangle" w="med" len="med"/>
          </a:ln>
        </p:spPr>
      </p:cxnSp>
      <p:pic>
        <p:nvPicPr>
          <p:cNvPr id="15" name="Google Shape;554;p64">
            <a:extLst>
              <a:ext uri="{FF2B5EF4-FFF2-40B4-BE49-F238E27FC236}">
                <a16:creationId xmlns:a16="http://schemas.microsoft.com/office/drawing/2014/main" id="{7E50A41E-2797-0A93-BFFE-1AFEFA557E06}"/>
              </a:ext>
            </a:extLst>
          </p:cNvPr>
          <p:cNvPicPr preferRelativeResize="0"/>
          <p:nvPr/>
        </p:nvPicPr>
        <p:blipFill>
          <a:blip r:embed="rId2">
            <a:alphaModFix/>
          </a:blip>
          <a:stretch>
            <a:fillRect/>
          </a:stretch>
        </p:blipFill>
        <p:spPr>
          <a:xfrm>
            <a:off x="9427663" y="4199711"/>
            <a:ext cx="636706" cy="636716"/>
          </a:xfrm>
          <a:prstGeom prst="rect">
            <a:avLst/>
          </a:prstGeom>
          <a:noFill/>
          <a:ln>
            <a:noFill/>
          </a:ln>
        </p:spPr>
      </p:pic>
      <p:cxnSp>
        <p:nvCxnSpPr>
          <p:cNvPr id="17" name="Google Shape;556;p64">
            <a:extLst>
              <a:ext uri="{FF2B5EF4-FFF2-40B4-BE49-F238E27FC236}">
                <a16:creationId xmlns:a16="http://schemas.microsoft.com/office/drawing/2014/main" id="{43040ACC-66C8-7A99-E5F2-DA8439390B29}"/>
              </a:ext>
            </a:extLst>
          </p:cNvPr>
          <p:cNvCxnSpPr>
            <a:cxnSpLocks/>
            <a:endCxn id="10" idx="1"/>
          </p:cNvCxnSpPr>
          <p:nvPr/>
        </p:nvCxnSpPr>
        <p:spPr>
          <a:xfrm>
            <a:off x="2546137" y="4501813"/>
            <a:ext cx="637800" cy="8100"/>
          </a:xfrm>
          <a:prstGeom prst="straightConnector1">
            <a:avLst/>
          </a:prstGeom>
          <a:noFill/>
          <a:ln w="9525" cap="flat" cmpd="sng">
            <a:solidFill>
              <a:srgbClr val="1B3139"/>
            </a:solidFill>
            <a:prstDash val="solid"/>
            <a:round/>
            <a:headEnd type="none" w="med" len="med"/>
            <a:tailEnd type="triangle" w="med" len="med"/>
          </a:ln>
        </p:spPr>
      </p:cxnSp>
      <p:cxnSp>
        <p:nvCxnSpPr>
          <p:cNvPr id="18" name="Google Shape;557;p64">
            <a:extLst>
              <a:ext uri="{FF2B5EF4-FFF2-40B4-BE49-F238E27FC236}">
                <a16:creationId xmlns:a16="http://schemas.microsoft.com/office/drawing/2014/main" id="{5BE35D51-2E27-A0B2-10C8-C7A71B9E192B}"/>
              </a:ext>
            </a:extLst>
          </p:cNvPr>
          <p:cNvCxnSpPr>
            <a:stCxn id="7" idx="3"/>
            <a:endCxn id="15" idx="1"/>
          </p:cNvCxnSpPr>
          <p:nvPr/>
        </p:nvCxnSpPr>
        <p:spPr>
          <a:xfrm>
            <a:off x="7765712" y="3039403"/>
            <a:ext cx="1662000" cy="1478700"/>
          </a:xfrm>
          <a:prstGeom prst="straightConnector1">
            <a:avLst/>
          </a:prstGeom>
          <a:noFill/>
          <a:ln w="9525" cap="flat" cmpd="sng">
            <a:solidFill>
              <a:srgbClr val="1B3139"/>
            </a:solidFill>
            <a:prstDash val="solid"/>
            <a:round/>
            <a:headEnd type="none" w="med" len="med"/>
            <a:tailEnd type="triangle" w="med" len="med"/>
          </a:ln>
        </p:spPr>
      </p:cxnSp>
      <p:cxnSp>
        <p:nvCxnSpPr>
          <p:cNvPr id="19" name="Google Shape;558;p64">
            <a:extLst>
              <a:ext uri="{FF2B5EF4-FFF2-40B4-BE49-F238E27FC236}">
                <a16:creationId xmlns:a16="http://schemas.microsoft.com/office/drawing/2014/main" id="{8A286A8F-B138-5393-F69E-BDBA7A4FEE56}"/>
              </a:ext>
            </a:extLst>
          </p:cNvPr>
          <p:cNvCxnSpPr>
            <a:stCxn id="8" idx="3"/>
            <a:endCxn id="15" idx="1"/>
          </p:cNvCxnSpPr>
          <p:nvPr/>
        </p:nvCxnSpPr>
        <p:spPr>
          <a:xfrm>
            <a:off x="7765712" y="4509928"/>
            <a:ext cx="1662000" cy="8100"/>
          </a:xfrm>
          <a:prstGeom prst="straightConnector1">
            <a:avLst/>
          </a:prstGeom>
          <a:noFill/>
          <a:ln w="9525" cap="flat" cmpd="sng">
            <a:solidFill>
              <a:srgbClr val="1B3139"/>
            </a:solidFill>
            <a:prstDash val="solid"/>
            <a:round/>
            <a:headEnd type="none" w="med" len="med"/>
            <a:tailEnd type="triangle" w="med" len="med"/>
          </a:ln>
        </p:spPr>
      </p:cxnSp>
      <p:cxnSp>
        <p:nvCxnSpPr>
          <p:cNvPr id="20" name="Google Shape;559;p64">
            <a:extLst>
              <a:ext uri="{FF2B5EF4-FFF2-40B4-BE49-F238E27FC236}">
                <a16:creationId xmlns:a16="http://schemas.microsoft.com/office/drawing/2014/main" id="{3AA2495C-4DE3-D001-F9EF-B79FD1155BD6}"/>
              </a:ext>
            </a:extLst>
          </p:cNvPr>
          <p:cNvCxnSpPr>
            <a:stCxn id="9" idx="3"/>
            <a:endCxn id="15" idx="1"/>
          </p:cNvCxnSpPr>
          <p:nvPr/>
        </p:nvCxnSpPr>
        <p:spPr>
          <a:xfrm rot="10800000" flipH="1">
            <a:off x="7765712" y="4517951"/>
            <a:ext cx="1662000" cy="1462500"/>
          </a:xfrm>
          <a:prstGeom prst="straightConnector1">
            <a:avLst/>
          </a:prstGeom>
          <a:noFill/>
          <a:ln w="9525" cap="flat" cmpd="sng">
            <a:solidFill>
              <a:srgbClr val="1B3139"/>
            </a:solidFill>
            <a:prstDash val="solid"/>
            <a:round/>
            <a:headEnd type="none" w="med" len="med"/>
            <a:tailEnd type="triangle" w="med" len="med"/>
          </a:ln>
        </p:spPr>
      </p:cxnSp>
      <p:sp>
        <p:nvSpPr>
          <p:cNvPr id="22" name="Google Shape;561;p64">
            <a:extLst>
              <a:ext uri="{FF2B5EF4-FFF2-40B4-BE49-F238E27FC236}">
                <a16:creationId xmlns:a16="http://schemas.microsoft.com/office/drawing/2014/main" id="{D463C631-FBBB-C934-EBFB-39903D52AAAE}"/>
              </a:ext>
            </a:extLst>
          </p:cNvPr>
          <p:cNvSpPr/>
          <p:nvPr/>
        </p:nvSpPr>
        <p:spPr>
          <a:xfrm>
            <a:off x="2022521" y="5562146"/>
            <a:ext cx="2256600" cy="717000"/>
          </a:xfrm>
          <a:prstGeom prst="wedgeRoundRectCallout">
            <a:avLst>
              <a:gd name="adj1" fmla="val 34865"/>
              <a:gd name="adj2" fmla="val -124850"/>
              <a:gd name="adj3" fmla="val 0"/>
            </a:avLst>
          </a:prstGeom>
          <a:solidFill>
            <a:srgbClr val="FFFFFF"/>
          </a:solidFill>
          <a:ln w="19050" cap="flat" cmpd="sng">
            <a:solidFill>
              <a:srgbClr val="00A97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One agent to determine which endpoint to hit per session</a:t>
            </a:r>
            <a:endParaRPr sz="1800">
              <a:latin typeface="DM Sans"/>
              <a:ea typeface="DM Sans"/>
              <a:cs typeface="DM Sans"/>
              <a:sym typeface="DM Sans"/>
            </a:endParaRPr>
          </a:p>
        </p:txBody>
      </p:sp>
      <p:sp>
        <p:nvSpPr>
          <p:cNvPr id="23" name="Google Shape;562;p64">
            <a:extLst>
              <a:ext uri="{FF2B5EF4-FFF2-40B4-BE49-F238E27FC236}">
                <a16:creationId xmlns:a16="http://schemas.microsoft.com/office/drawing/2014/main" id="{8753FCDD-97CE-0708-B2D0-49CA4F99060E}"/>
              </a:ext>
            </a:extLst>
          </p:cNvPr>
          <p:cNvSpPr/>
          <p:nvPr/>
        </p:nvSpPr>
        <p:spPr>
          <a:xfrm>
            <a:off x="4082220" y="2135754"/>
            <a:ext cx="1434600" cy="1074000"/>
          </a:xfrm>
          <a:prstGeom prst="wedgeRoundRectCallout">
            <a:avLst>
              <a:gd name="adj1" fmla="val 89544"/>
              <a:gd name="adj2" fmla="val 6166"/>
              <a:gd name="adj3" fmla="val 0"/>
            </a:avLst>
          </a:prstGeom>
          <a:solidFill>
            <a:srgbClr val="FFFFFF"/>
          </a:solidFill>
          <a:ln w="19050" cap="flat" cmpd="sng">
            <a:solidFill>
              <a:srgbClr val="00A97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1B5162"/>
                </a:solidFill>
                <a:latin typeface="DM Sans Medium"/>
                <a:ea typeface="DM Sans Medium"/>
                <a:cs typeface="DM Sans Medium"/>
                <a:sym typeface="DM Sans Medium"/>
              </a:rPr>
              <a:t>Customize the API call depending on User Input</a:t>
            </a:r>
            <a:endParaRPr sz="1800">
              <a:latin typeface="DM Sans"/>
              <a:ea typeface="DM Sans"/>
              <a:cs typeface="DM Sans"/>
              <a:sym typeface="DM Sans"/>
            </a:endParaRPr>
          </a:p>
        </p:txBody>
      </p:sp>
    </p:spTree>
    <p:extLst>
      <p:ext uri="{BB962C8B-B14F-4D97-AF65-F5344CB8AC3E}">
        <p14:creationId xmlns:p14="http://schemas.microsoft.com/office/powerpoint/2010/main" val="1963066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5"/>
        <p:cNvGrpSpPr/>
        <p:nvPr/>
      </p:nvGrpSpPr>
      <p:grpSpPr>
        <a:xfrm>
          <a:off x="0" y="0"/>
          <a:ext cx="0" cy="0"/>
          <a:chOff x="0" y="0"/>
          <a:chExt cx="0" cy="0"/>
        </a:xfrm>
      </p:grpSpPr>
      <p:sp>
        <p:nvSpPr>
          <p:cNvPr id="4648" name="Google Shape;4648;p590"/>
          <p:cNvSpPr txBox="1"/>
          <p:nvPr/>
        </p:nvSpPr>
        <p:spPr>
          <a:xfrm>
            <a:off x="7784769" y="1331107"/>
            <a:ext cx="3448702" cy="359506"/>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600" dirty="0">
                <a:solidFill>
                  <a:srgbClr val="FFFFFF"/>
                </a:solidFill>
                <a:latin typeface="DM Sans"/>
                <a:ea typeface="DM Sans"/>
                <a:cs typeface="DM Sans"/>
                <a:sym typeface="DM Sans"/>
              </a:rPr>
              <a:t>Databricks AI capability (AI)</a:t>
            </a:r>
            <a:endParaRPr sz="1600" dirty="0">
              <a:solidFill>
                <a:srgbClr val="FFFFFF"/>
              </a:solidFill>
              <a:latin typeface="DM Sans"/>
              <a:ea typeface="DM Sans"/>
              <a:cs typeface="DM Sans"/>
              <a:sym typeface="DM Sans"/>
            </a:endParaRPr>
          </a:p>
        </p:txBody>
      </p:sp>
      <p:sp>
        <p:nvSpPr>
          <p:cNvPr id="4649" name="Google Shape;4649;p590"/>
          <p:cNvSpPr txBox="1"/>
          <p:nvPr/>
        </p:nvSpPr>
        <p:spPr>
          <a:xfrm>
            <a:off x="7784769" y="896453"/>
            <a:ext cx="3448702" cy="359506"/>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600">
                <a:solidFill>
                  <a:srgbClr val="1B3139"/>
                </a:solidFill>
                <a:latin typeface="DM Sans"/>
                <a:ea typeface="DM Sans"/>
                <a:cs typeface="DM Sans"/>
                <a:sym typeface="DM Sans"/>
              </a:rPr>
              <a:t>Lakehouse capability (Data + AI)</a:t>
            </a:r>
            <a:endParaRPr sz="1600">
              <a:solidFill>
                <a:srgbClr val="1B3139"/>
              </a:solidFill>
              <a:latin typeface="DM Sans"/>
              <a:ea typeface="DM Sans"/>
              <a:cs typeface="DM Sans"/>
              <a:sym typeface="DM Sans"/>
            </a:endParaRPr>
          </a:p>
        </p:txBody>
      </p:sp>
      <p:grpSp>
        <p:nvGrpSpPr>
          <p:cNvPr id="4650" name="Google Shape;4650;p590"/>
          <p:cNvGrpSpPr/>
          <p:nvPr/>
        </p:nvGrpSpPr>
        <p:grpSpPr>
          <a:xfrm>
            <a:off x="812588" y="2129482"/>
            <a:ext cx="10420886" cy="451882"/>
            <a:chOff x="609600" y="1357050"/>
            <a:chExt cx="7817700" cy="339000"/>
          </a:xfrm>
        </p:grpSpPr>
        <p:sp>
          <p:nvSpPr>
            <p:cNvPr id="4651" name="Google Shape;4651;p590"/>
            <p:cNvSpPr/>
            <p:nvPr/>
          </p:nvSpPr>
          <p:spPr>
            <a:xfrm>
              <a:off x="609600" y="1357050"/>
              <a:ext cx="7817700" cy="3390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buSzPts val="1100"/>
              </a:pPr>
              <a:r>
                <a:rPr lang="en" sz="1466">
                  <a:solidFill>
                    <a:srgbClr val="1B5162"/>
                  </a:solidFill>
                  <a:latin typeface="DM Sans Medium"/>
                  <a:ea typeface="DM Sans Medium"/>
                  <a:cs typeface="DM Sans Medium"/>
                  <a:sym typeface="DM Sans Medium"/>
                </a:rPr>
                <a:t>MLOps + LLMOps</a:t>
              </a:r>
              <a:endParaRPr sz="1466"/>
            </a:p>
          </p:txBody>
        </p:sp>
        <p:sp>
          <p:nvSpPr>
            <p:cNvPr id="4652" name="Google Shape;4652;p590"/>
            <p:cNvSpPr txBox="1"/>
            <p:nvPr/>
          </p:nvSpPr>
          <p:spPr>
            <a:xfrm>
              <a:off x="7477313" y="1409700"/>
              <a:ext cx="867900" cy="2337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MLflow</a:t>
              </a:r>
              <a:endParaRPr sz="1200">
                <a:solidFill>
                  <a:srgbClr val="FFFFFF"/>
                </a:solidFill>
                <a:latin typeface="DM Sans"/>
                <a:ea typeface="DM Sans"/>
                <a:cs typeface="DM Sans"/>
                <a:sym typeface="DM Sans"/>
              </a:endParaRPr>
            </a:p>
          </p:txBody>
        </p:sp>
        <p:sp>
          <p:nvSpPr>
            <p:cNvPr id="4653" name="Google Shape;4653;p590"/>
            <p:cNvSpPr txBox="1"/>
            <p:nvPr/>
          </p:nvSpPr>
          <p:spPr>
            <a:xfrm>
              <a:off x="780350" y="1409700"/>
              <a:ext cx="1347000" cy="2337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200">
                  <a:solidFill>
                    <a:srgbClr val="1B3139"/>
                  </a:solidFill>
                  <a:latin typeface="DM Sans"/>
                  <a:ea typeface="DM Sans"/>
                  <a:cs typeface="DM Sans"/>
                  <a:sym typeface="DM Sans"/>
                </a:rPr>
                <a:t>Asset Bundles (DABs)</a:t>
              </a:r>
              <a:endParaRPr sz="1200">
                <a:solidFill>
                  <a:srgbClr val="1B3139"/>
                </a:solidFill>
                <a:latin typeface="DM Sans"/>
                <a:ea typeface="DM Sans"/>
                <a:cs typeface="DM Sans"/>
                <a:sym typeface="DM Sans"/>
              </a:endParaRPr>
            </a:p>
            <a:p>
              <a:pPr algn="ctr"/>
              <a:r>
                <a:rPr lang="en" sz="933" i="1">
                  <a:solidFill>
                    <a:srgbClr val="1B3139"/>
                  </a:solidFill>
                  <a:latin typeface="DM Sans"/>
                  <a:ea typeface="DM Sans"/>
                  <a:cs typeface="DM Sans"/>
                  <a:sym typeface="DM Sans"/>
                </a:rPr>
                <a:t>CI/CD support</a:t>
              </a:r>
              <a:endParaRPr sz="933" i="1">
                <a:solidFill>
                  <a:srgbClr val="1B3139"/>
                </a:solidFill>
                <a:latin typeface="DM Sans"/>
                <a:ea typeface="DM Sans"/>
                <a:cs typeface="DM Sans"/>
                <a:sym typeface="DM Sans"/>
              </a:endParaRPr>
            </a:p>
          </p:txBody>
        </p:sp>
      </p:grpSp>
      <p:grpSp>
        <p:nvGrpSpPr>
          <p:cNvPr id="4654" name="Google Shape;4654;p590"/>
          <p:cNvGrpSpPr/>
          <p:nvPr/>
        </p:nvGrpSpPr>
        <p:grpSpPr>
          <a:xfrm>
            <a:off x="812588" y="2673748"/>
            <a:ext cx="3351927" cy="2023473"/>
            <a:chOff x="609600" y="1765356"/>
            <a:chExt cx="2514600" cy="1518000"/>
          </a:xfrm>
        </p:grpSpPr>
        <p:sp>
          <p:nvSpPr>
            <p:cNvPr id="4655" name="Google Shape;4655;p590"/>
            <p:cNvSpPr/>
            <p:nvPr/>
          </p:nvSpPr>
          <p:spPr>
            <a:xfrm>
              <a:off x="609600" y="1765356"/>
              <a:ext cx="2514600" cy="15180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t" anchorCtr="0">
              <a:noAutofit/>
            </a:bodyPr>
            <a:lstStyle/>
            <a:p>
              <a:pPr algn="ctr"/>
              <a:r>
                <a:rPr lang="en" sz="1466">
                  <a:solidFill>
                    <a:srgbClr val="1B5162"/>
                  </a:solidFill>
                  <a:latin typeface="DM Sans Medium"/>
                  <a:ea typeface="DM Sans Medium"/>
                  <a:cs typeface="DM Sans Medium"/>
                  <a:sym typeface="DM Sans Medium"/>
                </a:rPr>
                <a:t>Prepare Data &amp; Vectors</a:t>
              </a:r>
              <a:endParaRPr sz="1466">
                <a:solidFill>
                  <a:srgbClr val="1B5162"/>
                </a:solidFill>
                <a:latin typeface="DM Sans Medium"/>
                <a:ea typeface="DM Sans Medium"/>
                <a:cs typeface="DM Sans Medium"/>
                <a:sym typeface="DM Sans Medium"/>
              </a:endParaRPr>
            </a:p>
            <a:p>
              <a:pPr algn="ctr"/>
              <a:r>
                <a:rPr lang="en" sz="933" i="1">
                  <a:solidFill>
                    <a:srgbClr val="1B5162"/>
                  </a:solidFill>
                  <a:latin typeface="DM Sans Medium"/>
                  <a:ea typeface="DM Sans Medium"/>
                  <a:cs typeface="DM Sans Medium"/>
                  <a:sym typeface="DM Sans Medium"/>
                </a:rPr>
                <a:t>Prepare data &amp; features with native tools</a:t>
              </a:r>
              <a:endParaRPr sz="933" i="1">
                <a:solidFill>
                  <a:srgbClr val="1B5162"/>
                </a:solidFill>
                <a:latin typeface="DM Sans Medium"/>
                <a:ea typeface="DM Sans Medium"/>
                <a:cs typeface="DM Sans Medium"/>
                <a:sym typeface="DM Sans Medium"/>
              </a:endParaRPr>
            </a:p>
            <a:p>
              <a:pPr algn="ctr"/>
              <a:endParaRPr sz="1466">
                <a:solidFill>
                  <a:srgbClr val="1B5162"/>
                </a:solidFill>
                <a:latin typeface="DM Sans Medium"/>
                <a:ea typeface="DM Sans Medium"/>
                <a:cs typeface="DM Sans Medium"/>
                <a:sym typeface="DM Sans Medium"/>
              </a:endParaRPr>
            </a:p>
            <a:p>
              <a:pPr algn="ctr"/>
              <a:endParaRPr sz="1466">
                <a:solidFill>
                  <a:srgbClr val="1B5162"/>
                </a:solidFill>
                <a:latin typeface="DM Sans Medium"/>
                <a:ea typeface="DM Sans Medium"/>
                <a:cs typeface="DM Sans Medium"/>
                <a:sym typeface="DM Sans Medium"/>
              </a:endParaRPr>
            </a:p>
          </p:txBody>
        </p:sp>
        <p:sp>
          <p:nvSpPr>
            <p:cNvPr id="4656" name="Google Shape;4656;p590"/>
            <p:cNvSpPr txBox="1"/>
            <p:nvPr/>
          </p:nvSpPr>
          <p:spPr>
            <a:xfrm>
              <a:off x="949200" y="2768677"/>
              <a:ext cx="867900" cy="29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r>
                <a:rPr lang="en" sz="1200">
                  <a:solidFill>
                    <a:srgbClr val="1B3139"/>
                  </a:solidFill>
                  <a:latin typeface="DM Sans"/>
                  <a:ea typeface="DM Sans"/>
                  <a:cs typeface="DM Sans"/>
                  <a:sym typeface="DM Sans"/>
                </a:rPr>
                <a:t>SQL</a:t>
              </a:r>
              <a:endParaRPr sz="1200">
                <a:solidFill>
                  <a:srgbClr val="1B3139"/>
                </a:solidFill>
                <a:latin typeface="DM Sans"/>
                <a:ea typeface="DM Sans"/>
                <a:cs typeface="DM Sans"/>
                <a:sym typeface="DM Sans"/>
              </a:endParaRPr>
            </a:p>
          </p:txBody>
        </p:sp>
        <p:sp>
          <p:nvSpPr>
            <p:cNvPr id="4657" name="Google Shape;4657;p590"/>
            <p:cNvSpPr txBox="1"/>
            <p:nvPr/>
          </p:nvSpPr>
          <p:spPr>
            <a:xfrm>
              <a:off x="1916700" y="2768677"/>
              <a:ext cx="867900" cy="29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r>
                <a:rPr lang="en" sz="1200">
                  <a:solidFill>
                    <a:srgbClr val="1B3139"/>
                  </a:solidFill>
                  <a:latin typeface="DM Sans"/>
                  <a:ea typeface="DM Sans"/>
                  <a:cs typeface="DM Sans"/>
                  <a:sym typeface="DM Sans"/>
                </a:rPr>
                <a:t>Workflows</a:t>
              </a:r>
              <a:endParaRPr sz="1200">
                <a:solidFill>
                  <a:srgbClr val="1B3139"/>
                </a:solidFill>
                <a:latin typeface="DM Sans"/>
                <a:ea typeface="DM Sans"/>
                <a:cs typeface="DM Sans"/>
                <a:sym typeface="DM Sans"/>
              </a:endParaRPr>
            </a:p>
          </p:txBody>
        </p:sp>
        <p:sp>
          <p:nvSpPr>
            <p:cNvPr id="4658" name="Google Shape;4658;p590"/>
            <p:cNvSpPr txBox="1"/>
            <p:nvPr/>
          </p:nvSpPr>
          <p:spPr>
            <a:xfrm>
              <a:off x="1916700" y="2381537"/>
              <a:ext cx="867900" cy="29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200">
                  <a:solidFill>
                    <a:srgbClr val="1B3139"/>
                  </a:solidFill>
                  <a:latin typeface="DM Sans"/>
                  <a:ea typeface="DM Sans"/>
                  <a:cs typeface="DM Sans"/>
                  <a:sym typeface="DM Sans"/>
                </a:rPr>
                <a:t>Delta Live Tables</a:t>
              </a:r>
              <a:endParaRPr sz="1200">
                <a:solidFill>
                  <a:srgbClr val="1B3139"/>
                </a:solidFill>
                <a:latin typeface="DM Sans"/>
                <a:ea typeface="DM Sans"/>
                <a:cs typeface="DM Sans"/>
                <a:sym typeface="DM Sans"/>
              </a:endParaRPr>
            </a:p>
          </p:txBody>
        </p:sp>
        <p:sp>
          <p:nvSpPr>
            <p:cNvPr id="4659" name="Google Shape;4659;p590"/>
            <p:cNvSpPr txBox="1"/>
            <p:nvPr/>
          </p:nvSpPr>
          <p:spPr>
            <a:xfrm>
              <a:off x="949827" y="2381537"/>
              <a:ext cx="867900" cy="29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r>
                <a:rPr lang="en" sz="1200">
                  <a:solidFill>
                    <a:srgbClr val="1B3139"/>
                  </a:solidFill>
                  <a:latin typeface="DM Sans"/>
                  <a:ea typeface="DM Sans"/>
                  <a:cs typeface="DM Sans"/>
                  <a:sym typeface="DM Sans"/>
                </a:rPr>
                <a:t>Notebooks</a:t>
              </a:r>
              <a:endParaRPr sz="1200">
                <a:solidFill>
                  <a:srgbClr val="1B3139"/>
                </a:solidFill>
                <a:latin typeface="DM Sans"/>
                <a:ea typeface="DM Sans"/>
                <a:cs typeface="DM Sans"/>
                <a:sym typeface="DM Sans"/>
              </a:endParaRPr>
            </a:p>
          </p:txBody>
        </p:sp>
      </p:grpSp>
      <p:grpSp>
        <p:nvGrpSpPr>
          <p:cNvPr id="4660" name="Google Shape;4660;p590"/>
          <p:cNvGrpSpPr/>
          <p:nvPr/>
        </p:nvGrpSpPr>
        <p:grpSpPr>
          <a:xfrm>
            <a:off x="7881544" y="2663345"/>
            <a:ext cx="3351927" cy="2030271"/>
            <a:chOff x="5912698" y="1757551"/>
            <a:chExt cx="2514600" cy="1523100"/>
          </a:xfrm>
        </p:grpSpPr>
        <p:sp>
          <p:nvSpPr>
            <p:cNvPr id="4661" name="Google Shape;4661;p590"/>
            <p:cNvSpPr/>
            <p:nvPr/>
          </p:nvSpPr>
          <p:spPr>
            <a:xfrm>
              <a:off x="5912698" y="1757551"/>
              <a:ext cx="2514600" cy="15231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t" anchorCtr="0">
              <a:noAutofit/>
            </a:bodyPr>
            <a:lstStyle/>
            <a:p>
              <a:pPr algn="ctr"/>
              <a:r>
                <a:rPr lang="en" sz="1466">
                  <a:solidFill>
                    <a:srgbClr val="1B5162"/>
                  </a:solidFill>
                  <a:latin typeface="DM Sans Medium"/>
                  <a:ea typeface="DM Sans Medium"/>
                  <a:cs typeface="DM Sans Medium"/>
                  <a:sym typeface="DM Sans Medium"/>
                </a:rPr>
                <a:t>Serve Applications</a:t>
              </a:r>
              <a:endParaRPr sz="1466">
                <a:solidFill>
                  <a:srgbClr val="1B5162"/>
                </a:solidFill>
                <a:latin typeface="DM Sans Medium"/>
                <a:ea typeface="DM Sans Medium"/>
                <a:cs typeface="DM Sans Medium"/>
                <a:sym typeface="DM Sans Medium"/>
              </a:endParaRPr>
            </a:p>
            <a:p>
              <a:pPr algn="ctr"/>
              <a:r>
                <a:rPr lang="en" sz="933" i="1">
                  <a:solidFill>
                    <a:srgbClr val="1B5162"/>
                  </a:solidFill>
                  <a:latin typeface="DM Sans Medium"/>
                  <a:ea typeface="DM Sans Medium"/>
                  <a:cs typeface="DM Sans Medium"/>
                  <a:sym typeface="DM Sans Medium"/>
                </a:rPr>
                <a:t>Serve models into real-time apps &amp; monitor</a:t>
              </a:r>
              <a:endParaRPr sz="933" i="1">
                <a:solidFill>
                  <a:srgbClr val="1B5162"/>
                </a:solidFill>
                <a:latin typeface="DM Sans Medium"/>
                <a:ea typeface="DM Sans Medium"/>
                <a:cs typeface="DM Sans Medium"/>
                <a:sym typeface="DM Sans Medium"/>
              </a:endParaRPr>
            </a:p>
            <a:p>
              <a:pPr algn="ctr"/>
              <a:endParaRPr sz="1066">
                <a:solidFill>
                  <a:srgbClr val="1B5162"/>
                </a:solidFill>
                <a:latin typeface="DM Sans Medium"/>
                <a:ea typeface="DM Sans Medium"/>
                <a:cs typeface="DM Sans Medium"/>
                <a:sym typeface="DM Sans Medium"/>
              </a:endParaRPr>
            </a:p>
            <a:p>
              <a:pPr algn="ctr"/>
              <a:endParaRPr sz="1466">
                <a:solidFill>
                  <a:srgbClr val="1B5162"/>
                </a:solidFill>
                <a:latin typeface="DM Sans Medium"/>
                <a:ea typeface="DM Sans Medium"/>
                <a:cs typeface="DM Sans Medium"/>
                <a:sym typeface="DM Sans Medium"/>
              </a:endParaRPr>
            </a:p>
          </p:txBody>
        </p:sp>
        <p:sp>
          <p:nvSpPr>
            <p:cNvPr id="4662" name="Google Shape;4662;p590"/>
            <p:cNvSpPr txBox="1"/>
            <p:nvPr/>
          </p:nvSpPr>
          <p:spPr>
            <a:xfrm>
              <a:off x="6301775" y="2762025"/>
              <a:ext cx="867900" cy="2976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Model Serving</a:t>
              </a:r>
              <a:endParaRPr sz="1200">
                <a:solidFill>
                  <a:srgbClr val="FFFFFF"/>
                </a:solidFill>
                <a:latin typeface="DM Sans"/>
                <a:ea typeface="DM Sans"/>
                <a:cs typeface="DM Sans"/>
                <a:sym typeface="DM Sans"/>
              </a:endParaRPr>
            </a:p>
          </p:txBody>
        </p:sp>
        <p:sp>
          <p:nvSpPr>
            <p:cNvPr id="4663" name="Google Shape;4663;p590"/>
            <p:cNvSpPr txBox="1"/>
            <p:nvPr/>
          </p:nvSpPr>
          <p:spPr>
            <a:xfrm>
              <a:off x="6301777" y="2381678"/>
              <a:ext cx="867900" cy="2958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AI Functions</a:t>
              </a:r>
              <a:endParaRPr sz="1200">
                <a:solidFill>
                  <a:srgbClr val="FFFFFF"/>
                </a:solidFill>
                <a:latin typeface="DM Sans"/>
                <a:ea typeface="DM Sans"/>
                <a:cs typeface="DM Sans"/>
                <a:sym typeface="DM Sans"/>
              </a:endParaRPr>
            </a:p>
            <a:p>
              <a:pPr algn="ctr">
                <a:lnSpc>
                  <a:spcPct val="90000"/>
                </a:lnSpc>
              </a:pPr>
              <a:r>
                <a:rPr lang="en" sz="933">
                  <a:solidFill>
                    <a:srgbClr val="FFFFFF"/>
                  </a:solidFill>
                  <a:latin typeface="DM Sans"/>
                  <a:ea typeface="DM Sans"/>
                  <a:cs typeface="DM Sans"/>
                  <a:sym typeface="DM Sans"/>
                </a:rPr>
                <a:t>Models from SQL</a:t>
              </a:r>
              <a:endParaRPr sz="933">
                <a:solidFill>
                  <a:srgbClr val="FFFFFF"/>
                </a:solidFill>
                <a:latin typeface="DM Sans"/>
                <a:ea typeface="DM Sans"/>
                <a:cs typeface="DM Sans"/>
                <a:sym typeface="DM Sans"/>
              </a:endParaRPr>
            </a:p>
          </p:txBody>
        </p:sp>
        <p:sp>
          <p:nvSpPr>
            <p:cNvPr id="4664" name="Google Shape;4664;p590"/>
            <p:cNvSpPr txBox="1"/>
            <p:nvPr/>
          </p:nvSpPr>
          <p:spPr>
            <a:xfrm>
              <a:off x="7299385" y="2762931"/>
              <a:ext cx="867900" cy="2958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1B3139"/>
                  </a:solidFill>
                  <a:latin typeface="DM Sans"/>
                  <a:ea typeface="DM Sans"/>
                  <a:cs typeface="DM Sans"/>
                  <a:sym typeface="DM Sans"/>
                </a:rPr>
                <a:t>Lakehouse Apps</a:t>
              </a:r>
              <a:endParaRPr sz="1200">
                <a:solidFill>
                  <a:srgbClr val="1B3139"/>
                </a:solidFill>
                <a:latin typeface="DM Sans"/>
                <a:ea typeface="DM Sans"/>
                <a:cs typeface="DM Sans"/>
                <a:sym typeface="DM Sans"/>
              </a:endParaRPr>
            </a:p>
          </p:txBody>
        </p:sp>
        <p:sp>
          <p:nvSpPr>
            <p:cNvPr id="4665" name="Google Shape;4665;p590"/>
            <p:cNvSpPr txBox="1"/>
            <p:nvPr/>
          </p:nvSpPr>
          <p:spPr>
            <a:xfrm>
              <a:off x="7296248" y="2378678"/>
              <a:ext cx="867900" cy="3018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066">
                  <a:solidFill>
                    <a:srgbClr val="1B3139"/>
                  </a:solidFill>
                  <a:latin typeface="DM Sans"/>
                  <a:ea typeface="DM Sans"/>
                  <a:cs typeface="DM Sans"/>
                  <a:sym typeface="DM Sans"/>
                </a:rPr>
                <a:t>Lakehouse Monitoring</a:t>
              </a:r>
              <a:endParaRPr sz="1066">
                <a:solidFill>
                  <a:srgbClr val="1B3139"/>
                </a:solidFill>
                <a:latin typeface="DM Sans"/>
                <a:ea typeface="DM Sans"/>
                <a:cs typeface="DM Sans"/>
                <a:sym typeface="DM Sans"/>
              </a:endParaRPr>
            </a:p>
          </p:txBody>
        </p:sp>
      </p:grpSp>
      <p:grpSp>
        <p:nvGrpSpPr>
          <p:cNvPr id="4666" name="Google Shape;4666;p590"/>
          <p:cNvGrpSpPr/>
          <p:nvPr/>
        </p:nvGrpSpPr>
        <p:grpSpPr>
          <a:xfrm>
            <a:off x="4346268" y="2680705"/>
            <a:ext cx="3353526" cy="2023473"/>
            <a:chOff x="3260550" y="1770575"/>
            <a:chExt cx="2515800" cy="1518000"/>
          </a:xfrm>
        </p:grpSpPr>
        <p:sp>
          <p:nvSpPr>
            <p:cNvPr id="4667" name="Google Shape;4667;p590"/>
            <p:cNvSpPr/>
            <p:nvPr/>
          </p:nvSpPr>
          <p:spPr>
            <a:xfrm>
              <a:off x="3260550" y="1770575"/>
              <a:ext cx="2515800" cy="15180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t" anchorCtr="0">
              <a:noAutofit/>
            </a:bodyPr>
            <a:lstStyle/>
            <a:p>
              <a:pPr algn="ctr"/>
              <a:r>
                <a:rPr lang="en" sz="1466">
                  <a:solidFill>
                    <a:srgbClr val="1B5162"/>
                  </a:solidFill>
                  <a:latin typeface="DM Sans Medium"/>
                  <a:ea typeface="DM Sans Medium"/>
                  <a:cs typeface="DM Sans Medium"/>
                  <a:sym typeface="DM Sans Medium"/>
                </a:rPr>
                <a:t>Build &amp; Evaluate Models</a:t>
              </a:r>
              <a:endParaRPr sz="1466">
                <a:solidFill>
                  <a:srgbClr val="1B5162"/>
                </a:solidFill>
                <a:latin typeface="DM Sans Medium"/>
                <a:ea typeface="DM Sans Medium"/>
                <a:cs typeface="DM Sans Medium"/>
                <a:sym typeface="DM Sans Medium"/>
              </a:endParaRPr>
            </a:p>
            <a:p>
              <a:pPr algn="ctr"/>
              <a:r>
                <a:rPr lang="en" sz="933" i="1">
                  <a:solidFill>
                    <a:srgbClr val="1B5162"/>
                  </a:solidFill>
                  <a:latin typeface="DM Sans Medium"/>
                  <a:ea typeface="DM Sans Medium"/>
                  <a:cs typeface="DM Sans Medium"/>
                  <a:sym typeface="DM Sans Medium"/>
                </a:rPr>
                <a:t>Train or fine-tune custom models; prompt engineer pre-trained models</a:t>
              </a:r>
              <a:endParaRPr sz="933" i="1">
                <a:solidFill>
                  <a:srgbClr val="1B5162"/>
                </a:solidFill>
                <a:latin typeface="DM Sans Medium"/>
                <a:ea typeface="DM Sans Medium"/>
                <a:cs typeface="DM Sans Medium"/>
                <a:sym typeface="DM Sans Medium"/>
              </a:endParaRPr>
            </a:p>
            <a:p>
              <a:pPr algn="ctr"/>
              <a:endParaRPr sz="933" i="1">
                <a:solidFill>
                  <a:srgbClr val="1B5162"/>
                </a:solidFill>
                <a:latin typeface="DM Sans Medium"/>
                <a:ea typeface="DM Sans Medium"/>
                <a:cs typeface="DM Sans Medium"/>
                <a:sym typeface="DM Sans Medium"/>
              </a:endParaRPr>
            </a:p>
            <a:p>
              <a:pPr algn="ctr"/>
              <a:endParaRPr sz="1466">
                <a:solidFill>
                  <a:srgbClr val="1B5162"/>
                </a:solidFill>
                <a:latin typeface="DM Sans Medium"/>
                <a:ea typeface="DM Sans Medium"/>
                <a:cs typeface="DM Sans Medium"/>
                <a:sym typeface="DM Sans Medium"/>
              </a:endParaRPr>
            </a:p>
          </p:txBody>
        </p:sp>
        <p:sp>
          <p:nvSpPr>
            <p:cNvPr id="4668" name="Google Shape;4668;p590"/>
            <p:cNvSpPr txBox="1"/>
            <p:nvPr/>
          </p:nvSpPr>
          <p:spPr>
            <a:xfrm>
              <a:off x="3319471" y="2278534"/>
              <a:ext cx="867900" cy="3018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r>
                <a:rPr lang="en" sz="1200">
                  <a:solidFill>
                    <a:srgbClr val="1B3139"/>
                  </a:solidFill>
                  <a:latin typeface="DM Sans"/>
                  <a:ea typeface="DM Sans"/>
                  <a:cs typeface="DM Sans"/>
                  <a:sym typeface="DM Sans"/>
                </a:rPr>
                <a:t>Notebooks w/ ML Runtime</a:t>
              </a:r>
              <a:endParaRPr sz="1200">
                <a:solidFill>
                  <a:srgbClr val="1B3139"/>
                </a:solidFill>
                <a:latin typeface="DM Sans"/>
                <a:ea typeface="DM Sans"/>
                <a:cs typeface="DM Sans"/>
                <a:sym typeface="DM Sans"/>
              </a:endParaRPr>
            </a:p>
          </p:txBody>
        </p:sp>
        <p:sp>
          <p:nvSpPr>
            <p:cNvPr id="4669" name="Google Shape;4669;p590"/>
            <p:cNvSpPr txBox="1"/>
            <p:nvPr/>
          </p:nvSpPr>
          <p:spPr>
            <a:xfrm>
              <a:off x="3319473" y="2643696"/>
              <a:ext cx="867900" cy="1650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AutoML</a:t>
              </a:r>
              <a:endParaRPr sz="1200">
                <a:solidFill>
                  <a:srgbClr val="FFFFFF"/>
                </a:solidFill>
                <a:latin typeface="DM Sans"/>
                <a:ea typeface="DM Sans"/>
                <a:cs typeface="DM Sans"/>
                <a:sym typeface="DM Sans"/>
              </a:endParaRPr>
            </a:p>
          </p:txBody>
        </p:sp>
        <p:sp>
          <p:nvSpPr>
            <p:cNvPr id="4670" name="Google Shape;4670;p590"/>
            <p:cNvSpPr/>
            <p:nvPr/>
          </p:nvSpPr>
          <p:spPr>
            <a:xfrm>
              <a:off x="4558185" y="1974953"/>
              <a:ext cx="86400" cy="59400"/>
            </a:xfrm>
            <a:prstGeom prst="rect">
              <a:avLst/>
            </a:prstGeom>
            <a:noFill/>
            <a:ln>
              <a:noFill/>
            </a:ln>
          </p:spPr>
          <p:txBody>
            <a:bodyPr spcFirstLastPara="1" wrap="square" lIns="91410" tIns="91410" rIns="91410" bIns="91410" anchor="ctr" anchorCtr="0">
              <a:noAutofit/>
            </a:bodyPr>
            <a:lstStyle/>
            <a:p>
              <a:pPr>
                <a:buSzPts val="1400"/>
              </a:pPr>
              <a:endParaRPr sz="1866"/>
            </a:p>
          </p:txBody>
        </p:sp>
        <p:sp>
          <p:nvSpPr>
            <p:cNvPr id="4671" name="Google Shape;4671;p590"/>
            <p:cNvSpPr txBox="1"/>
            <p:nvPr/>
          </p:nvSpPr>
          <p:spPr>
            <a:xfrm>
              <a:off x="4248624" y="2646263"/>
              <a:ext cx="867900" cy="1650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Fine Tuning</a:t>
              </a:r>
              <a:endParaRPr sz="1200">
                <a:solidFill>
                  <a:srgbClr val="FFFFFF"/>
                </a:solidFill>
                <a:latin typeface="DM Sans"/>
                <a:ea typeface="DM Sans"/>
                <a:cs typeface="DM Sans"/>
                <a:sym typeface="DM Sans"/>
              </a:endParaRPr>
            </a:p>
          </p:txBody>
        </p:sp>
        <p:sp>
          <p:nvSpPr>
            <p:cNvPr id="4672" name="Google Shape;4672;p590"/>
            <p:cNvSpPr txBox="1"/>
            <p:nvPr/>
          </p:nvSpPr>
          <p:spPr>
            <a:xfrm>
              <a:off x="3319475" y="2872075"/>
              <a:ext cx="867900" cy="3018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r>
                <a:rPr lang="en" sz="1200">
                  <a:solidFill>
                    <a:srgbClr val="1B3139"/>
                  </a:solidFill>
                  <a:latin typeface="DM Sans"/>
                  <a:ea typeface="DM Sans"/>
                  <a:cs typeface="DM Sans"/>
                  <a:sym typeface="DM Sans"/>
                </a:rPr>
                <a:t>Models in Marketplace</a:t>
              </a:r>
              <a:endParaRPr sz="1200">
                <a:solidFill>
                  <a:srgbClr val="FFFFFF"/>
                </a:solidFill>
                <a:latin typeface="DM Sans"/>
                <a:ea typeface="DM Sans"/>
                <a:cs typeface="DM Sans"/>
                <a:sym typeface="DM Sans"/>
              </a:endParaRPr>
            </a:p>
          </p:txBody>
        </p:sp>
        <p:grpSp>
          <p:nvGrpSpPr>
            <p:cNvPr id="4673" name="Google Shape;4673;p590"/>
            <p:cNvGrpSpPr/>
            <p:nvPr/>
          </p:nvGrpSpPr>
          <p:grpSpPr>
            <a:xfrm>
              <a:off x="4222839" y="2879309"/>
              <a:ext cx="1295002" cy="313561"/>
              <a:chOff x="5152150" y="2339059"/>
              <a:chExt cx="1295002" cy="313561"/>
            </a:xfrm>
          </p:grpSpPr>
          <p:pic>
            <p:nvPicPr>
              <p:cNvPr id="4674" name="Google Shape;4674;p590"/>
              <p:cNvPicPr preferRelativeResize="0"/>
              <p:nvPr/>
            </p:nvPicPr>
            <p:blipFill rotWithShape="1">
              <a:blip r:embed="rId3">
                <a:alphaModFix/>
              </a:blip>
              <a:srcRect/>
              <a:stretch/>
            </p:blipFill>
            <p:spPr>
              <a:xfrm>
                <a:off x="5152150" y="2506195"/>
                <a:ext cx="550773" cy="146426"/>
              </a:xfrm>
              <a:prstGeom prst="rect">
                <a:avLst/>
              </a:prstGeom>
              <a:noFill/>
              <a:ln>
                <a:noFill/>
              </a:ln>
            </p:spPr>
          </p:pic>
          <p:pic>
            <p:nvPicPr>
              <p:cNvPr id="4675" name="Google Shape;4675;p590"/>
              <p:cNvPicPr preferRelativeResize="0"/>
              <p:nvPr/>
            </p:nvPicPr>
            <p:blipFill rotWithShape="1">
              <a:blip r:embed="rId4">
                <a:alphaModFix/>
              </a:blip>
              <a:srcRect/>
              <a:stretch/>
            </p:blipFill>
            <p:spPr>
              <a:xfrm>
                <a:off x="5843102" y="2379362"/>
                <a:ext cx="604050" cy="67828"/>
              </a:xfrm>
              <a:prstGeom prst="rect">
                <a:avLst/>
              </a:prstGeom>
              <a:noFill/>
              <a:ln>
                <a:noFill/>
              </a:ln>
            </p:spPr>
          </p:pic>
          <p:pic>
            <p:nvPicPr>
              <p:cNvPr id="4676" name="Google Shape;4676;p590"/>
              <p:cNvPicPr preferRelativeResize="0"/>
              <p:nvPr/>
            </p:nvPicPr>
            <p:blipFill rotWithShape="1">
              <a:blip r:embed="rId5">
                <a:alphaModFix/>
              </a:blip>
              <a:srcRect r="67749"/>
              <a:stretch/>
            </p:blipFill>
            <p:spPr>
              <a:xfrm>
                <a:off x="6046204" y="2485150"/>
                <a:ext cx="197862" cy="123597"/>
              </a:xfrm>
              <a:prstGeom prst="rect">
                <a:avLst/>
              </a:prstGeom>
              <a:noFill/>
              <a:ln>
                <a:noFill/>
              </a:ln>
            </p:spPr>
          </p:pic>
          <p:grpSp>
            <p:nvGrpSpPr>
              <p:cNvPr id="4677" name="Google Shape;4677;p590"/>
              <p:cNvGrpSpPr/>
              <p:nvPr/>
            </p:nvGrpSpPr>
            <p:grpSpPr>
              <a:xfrm>
                <a:off x="5176023" y="2339059"/>
                <a:ext cx="472741" cy="114603"/>
                <a:chOff x="3643950" y="2388108"/>
                <a:chExt cx="432675" cy="104650"/>
              </a:xfrm>
            </p:grpSpPr>
            <p:pic>
              <p:nvPicPr>
                <p:cNvPr id="4678" name="Google Shape;4678;p590"/>
                <p:cNvPicPr preferRelativeResize="0"/>
                <p:nvPr/>
              </p:nvPicPr>
              <p:blipFill rotWithShape="1">
                <a:blip r:embed="rId6">
                  <a:alphaModFix/>
                </a:blip>
                <a:srcRect/>
                <a:stretch/>
              </p:blipFill>
              <p:spPr>
                <a:xfrm>
                  <a:off x="3767510" y="2402396"/>
                  <a:ext cx="309115" cy="76074"/>
                </a:xfrm>
                <a:prstGeom prst="rect">
                  <a:avLst/>
                </a:prstGeom>
                <a:noFill/>
                <a:ln>
                  <a:noFill/>
                </a:ln>
              </p:spPr>
            </p:pic>
            <p:pic>
              <p:nvPicPr>
                <p:cNvPr id="4679" name="Google Shape;4679;p590"/>
                <p:cNvPicPr preferRelativeResize="0"/>
                <p:nvPr/>
              </p:nvPicPr>
              <p:blipFill rotWithShape="1">
                <a:blip r:embed="rId7">
                  <a:alphaModFix/>
                </a:blip>
                <a:srcRect l="60040" t="20487" r="6249" b="14720"/>
                <a:stretch/>
              </p:blipFill>
              <p:spPr>
                <a:xfrm>
                  <a:off x="3643950" y="2388108"/>
                  <a:ext cx="112043" cy="104650"/>
                </a:xfrm>
                <a:prstGeom prst="rect">
                  <a:avLst/>
                </a:prstGeom>
                <a:noFill/>
                <a:ln>
                  <a:noFill/>
                </a:ln>
              </p:spPr>
            </p:pic>
          </p:grpSp>
        </p:grpSp>
        <p:sp>
          <p:nvSpPr>
            <p:cNvPr id="4680" name="Google Shape;4680;p590"/>
            <p:cNvSpPr txBox="1"/>
            <p:nvPr/>
          </p:nvSpPr>
          <p:spPr>
            <a:xfrm>
              <a:off x="4248628" y="2280627"/>
              <a:ext cx="867900" cy="2976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AI Playground</a:t>
              </a:r>
              <a:endParaRPr sz="1200">
                <a:solidFill>
                  <a:srgbClr val="FFFFFF"/>
                </a:solidFill>
                <a:latin typeface="DM Sans"/>
                <a:ea typeface="DM Sans"/>
                <a:cs typeface="DM Sans"/>
                <a:sym typeface="DM Sans"/>
              </a:endParaRPr>
            </a:p>
          </p:txBody>
        </p:sp>
        <p:sp>
          <p:nvSpPr>
            <p:cNvPr id="4681" name="Google Shape;4681;p590"/>
            <p:cNvSpPr txBox="1"/>
            <p:nvPr/>
          </p:nvSpPr>
          <p:spPr>
            <a:xfrm>
              <a:off x="5172550" y="2273150"/>
              <a:ext cx="524100" cy="5355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MLflow </a:t>
              </a:r>
              <a:r>
                <a:rPr lang="en" sz="800">
                  <a:solidFill>
                    <a:srgbClr val="FFFFFF"/>
                  </a:solidFill>
                  <a:latin typeface="DM Sans"/>
                  <a:ea typeface="DM Sans"/>
                  <a:cs typeface="DM Sans"/>
                  <a:sym typeface="DM Sans"/>
                </a:rPr>
                <a:t>Track &amp; Evaluate</a:t>
              </a:r>
              <a:endParaRPr sz="800">
                <a:solidFill>
                  <a:srgbClr val="FFFFFF"/>
                </a:solidFill>
                <a:latin typeface="DM Sans"/>
                <a:ea typeface="DM Sans"/>
                <a:cs typeface="DM Sans"/>
                <a:sym typeface="DM Sans"/>
              </a:endParaRPr>
            </a:p>
          </p:txBody>
        </p:sp>
      </p:grpSp>
      <p:sp>
        <p:nvSpPr>
          <p:cNvPr id="4682" name="Google Shape;4682;p590"/>
          <p:cNvSpPr/>
          <p:nvPr/>
        </p:nvSpPr>
        <p:spPr>
          <a:xfrm>
            <a:off x="812621" y="4803555"/>
            <a:ext cx="10420886" cy="520664"/>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466">
                <a:solidFill>
                  <a:srgbClr val="1B5162"/>
                </a:solidFill>
                <a:latin typeface="DM Sans Medium"/>
                <a:ea typeface="DM Sans Medium"/>
                <a:cs typeface="DM Sans Medium"/>
                <a:sym typeface="DM Sans Medium"/>
              </a:rPr>
              <a:t>Serve Data &amp; Vectors</a:t>
            </a:r>
            <a:endParaRPr sz="1466">
              <a:solidFill>
                <a:srgbClr val="1B5162"/>
              </a:solidFill>
              <a:latin typeface="DM Sans Medium"/>
              <a:ea typeface="DM Sans Medium"/>
              <a:cs typeface="DM Sans Medium"/>
              <a:sym typeface="DM Sans Medium"/>
            </a:endParaRPr>
          </a:p>
        </p:txBody>
      </p:sp>
      <p:sp>
        <p:nvSpPr>
          <p:cNvPr id="4683" name="Google Shape;4683;p590"/>
          <p:cNvSpPr txBox="1"/>
          <p:nvPr/>
        </p:nvSpPr>
        <p:spPr>
          <a:xfrm>
            <a:off x="9643244" y="4887131"/>
            <a:ext cx="1423629" cy="353508"/>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Feature Serving</a:t>
            </a:r>
            <a:endParaRPr sz="1200">
              <a:solidFill>
                <a:srgbClr val="FFFFFF"/>
              </a:solidFill>
              <a:latin typeface="DM Sans"/>
              <a:ea typeface="DM Sans"/>
              <a:cs typeface="DM Sans"/>
              <a:sym typeface="DM Sans"/>
            </a:endParaRPr>
          </a:p>
        </p:txBody>
      </p:sp>
      <p:sp>
        <p:nvSpPr>
          <p:cNvPr id="4684" name="Google Shape;4684;p590"/>
          <p:cNvSpPr txBox="1"/>
          <p:nvPr/>
        </p:nvSpPr>
        <p:spPr>
          <a:xfrm>
            <a:off x="8047736" y="4887131"/>
            <a:ext cx="1471217" cy="353508"/>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Vector Search</a:t>
            </a:r>
            <a:endParaRPr sz="1200">
              <a:solidFill>
                <a:srgbClr val="FFFFFF"/>
              </a:solidFill>
              <a:latin typeface="DM Sans"/>
              <a:ea typeface="DM Sans"/>
              <a:cs typeface="DM Sans"/>
              <a:sym typeface="DM Sans"/>
            </a:endParaRPr>
          </a:p>
        </p:txBody>
      </p:sp>
      <p:sp>
        <p:nvSpPr>
          <p:cNvPr id="4685" name="Google Shape;4685;p590"/>
          <p:cNvSpPr txBox="1"/>
          <p:nvPr/>
        </p:nvSpPr>
        <p:spPr>
          <a:xfrm>
            <a:off x="1037680" y="4887131"/>
            <a:ext cx="1423629" cy="353508"/>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Function Serving</a:t>
            </a:r>
            <a:endParaRPr sz="1200">
              <a:solidFill>
                <a:srgbClr val="FFFFFF"/>
              </a:solidFill>
              <a:latin typeface="DM Sans"/>
              <a:ea typeface="DM Sans"/>
              <a:cs typeface="DM Sans"/>
              <a:sym typeface="DM Sans"/>
            </a:endParaRPr>
          </a:p>
        </p:txBody>
      </p:sp>
      <p:grpSp>
        <p:nvGrpSpPr>
          <p:cNvPr id="4686" name="Google Shape;4686;p590"/>
          <p:cNvGrpSpPr/>
          <p:nvPr/>
        </p:nvGrpSpPr>
        <p:grpSpPr>
          <a:xfrm>
            <a:off x="812621" y="5425785"/>
            <a:ext cx="10420886" cy="520664"/>
            <a:chOff x="609625" y="3829921"/>
            <a:chExt cx="7817700" cy="390600"/>
          </a:xfrm>
        </p:grpSpPr>
        <p:sp>
          <p:nvSpPr>
            <p:cNvPr id="4687" name="Google Shape;4687;p590"/>
            <p:cNvSpPr/>
            <p:nvPr/>
          </p:nvSpPr>
          <p:spPr>
            <a:xfrm>
              <a:off x="609625" y="3829921"/>
              <a:ext cx="7817700" cy="3906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466">
                  <a:solidFill>
                    <a:srgbClr val="1B5162"/>
                  </a:solidFill>
                  <a:latin typeface="DM Sans Medium"/>
                  <a:ea typeface="DM Sans Medium"/>
                  <a:cs typeface="DM Sans Medium"/>
                  <a:sym typeface="DM Sans Medium"/>
                </a:rPr>
                <a:t>Governance</a:t>
              </a:r>
              <a:endParaRPr sz="1466">
                <a:solidFill>
                  <a:srgbClr val="1B5162"/>
                </a:solidFill>
                <a:latin typeface="DM Sans Medium"/>
                <a:ea typeface="DM Sans Medium"/>
                <a:cs typeface="DM Sans Medium"/>
                <a:sym typeface="DM Sans Medium"/>
              </a:endParaRPr>
            </a:p>
          </p:txBody>
        </p:sp>
        <p:sp>
          <p:nvSpPr>
            <p:cNvPr id="4688" name="Google Shape;4688;p590"/>
            <p:cNvSpPr txBox="1"/>
            <p:nvPr/>
          </p:nvSpPr>
          <p:spPr>
            <a:xfrm>
              <a:off x="7234324" y="3892621"/>
              <a:ext cx="1068000" cy="2652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Model Registry</a:t>
              </a:r>
              <a:br>
                <a:rPr lang="en" sz="1200">
                  <a:solidFill>
                    <a:srgbClr val="FFFFFF"/>
                  </a:solidFill>
                  <a:latin typeface="DM Sans"/>
                  <a:ea typeface="DM Sans"/>
                  <a:cs typeface="DM Sans"/>
                  <a:sym typeface="DM Sans"/>
                </a:rPr>
              </a:br>
              <a:r>
                <a:rPr lang="en" sz="933" i="1">
                  <a:solidFill>
                    <a:srgbClr val="FFFFFF"/>
                  </a:solidFill>
                  <a:latin typeface="DM Sans"/>
                  <a:ea typeface="DM Sans"/>
                  <a:cs typeface="DM Sans"/>
                  <a:sym typeface="DM Sans"/>
                </a:rPr>
                <a:t> in Unity Catalog</a:t>
              </a:r>
              <a:endParaRPr sz="933" i="1">
                <a:solidFill>
                  <a:srgbClr val="FFFFFF"/>
                </a:solidFill>
                <a:latin typeface="DM Sans"/>
                <a:ea typeface="DM Sans"/>
                <a:cs typeface="DM Sans"/>
                <a:sym typeface="DM Sans"/>
              </a:endParaRPr>
            </a:p>
          </p:txBody>
        </p:sp>
        <p:sp>
          <p:nvSpPr>
            <p:cNvPr id="4689" name="Google Shape;4689;p590"/>
            <p:cNvSpPr txBox="1"/>
            <p:nvPr/>
          </p:nvSpPr>
          <p:spPr>
            <a:xfrm>
              <a:off x="778447" y="3892621"/>
              <a:ext cx="1068000" cy="2652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1B3139"/>
                  </a:solidFill>
                  <a:latin typeface="DM Sans"/>
                  <a:ea typeface="DM Sans"/>
                  <a:cs typeface="DM Sans"/>
                  <a:sym typeface="DM Sans"/>
                </a:rPr>
                <a:t>Unity Catalog</a:t>
              </a:r>
              <a:endParaRPr sz="1200">
                <a:solidFill>
                  <a:srgbClr val="1B3139"/>
                </a:solidFill>
                <a:latin typeface="DM Sans"/>
                <a:ea typeface="DM Sans"/>
                <a:cs typeface="DM Sans"/>
                <a:sym typeface="DM Sans"/>
              </a:endParaRPr>
            </a:p>
          </p:txBody>
        </p:sp>
        <p:sp>
          <p:nvSpPr>
            <p:cNvPr id="4690" name="Google Shape;4690;p590"/>
            <p:cNvSpPr txBox="1"/>
            <p:nvPr/>
          </p:nvSpPr>
          <p:spPr>
            <a:xfrm>
              <a:off x="6037374" y="3892621"/>
              <a:ext cx="1103700" cy="265200"/>
            </a:xfrm>
            <a:prstGeom prst="rect">
              <a:avLst/>
            </a:prstGeom>
            <a:solidFill>
              <a:srgbClr val="00A972"/>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FFFFFF"/>
                  </a:solidFill>
                  <a:latin typeface="DM Sans"/>
                  <a:ea typeface="DM Sans"/>
                  <a:cs typeface="DM Sans"/>
                  <a:sym typeface="DM Sans"/>
                </a:rPr>
                <a:t>Feature Store </a:t>
              </a:r>
              <a:br>
                <a:rPr lang="en" sz="1200">
                  <a:solidFill>
                    <a:srgbClr val="FFFFFF"/>
                  </a:solidFill>
                  <a:latin typeface="DM Sans"/>
                  <a:ea typeface="DM Sans"/>
                  <a:cs typeface="DM Sans"/>
                  <a:sym typeface="DM Sans"/>
                </a:rPr>
              </a:br>
              <a:r>
                <a:rPr lang="en" sz="933" i="1">
                  <a:solidFill>
                    <a:srgbClr val="FFFFFF"/>
                  </a:solidFill>
                  <a:latin typeface="DM Sans"/>
                  <a:ea typeface="DM Sans"/>
                  <a:cs typeface="DM Sans"/>
                  <a:sym typeface="DM Sans"/>
                </a:rPr>
                <a:t>in Unity Catalog</a:t>
              </a:r>
              <a:endParaRPr sz="933" i="1">
                <a:solidFill>
                  <a:srgbClr val="FFFFFF"/>
                </a:solidFill>
                <a:latin typeface="DM Sans"/>
                <a:ea typeface="DM Sans"/>
                <a:cs typeface="DM Sans"/>
                <a:sym typeface="DM Sans"/>
              </a:endParaRPr>
            </a:p>
          </p:txBody>
        </p:sp>
      </p:grpSp>
      <p:grpSp>
        <p:nvGrpSpPr>
          <p:cNvPr id="4691" name="Google Shape;4691;p590"/>
          <p:cNvGrpSpPr/>
          <p:nvPr/>
        </p:nvGrpSpPr>
        <p:grpSpPr>
          <a:xfrm>
            <a:off x="812588" y="6048012"/>
            <a:ext cx="10420886" cy="520664"/>
            <a:chOff x="609600" y="4296713"/>
            <a:chExt cx="7817700" cy="390600"/>
          </a:xfrm>
        </p:grpSpPr>
        <p:sp>
          <p:nvSpPr>
            <p:cNvPr id="4692" name="Google Shape;4692;p590"/>
            <p:cNvSpPr/>
            <p:nvPr/>
          </p:nvSpPr>
          <p:spPr>
            <a:xfrm>
              <a:off x="609600" y="4296713"/>
              <a:ext cx="7817700" cy="390600"/>
            </a:xfrm>
            <a:prstGeom prst="rect">
              <a:avLst/>
            </a:prstGeom>
            <a:solidFill>
              <a:srgbClr val="FFFFFF"/>
            </a:solidFill>
            <a:ln>
              <a:noFill/>
            </a:ln>
            <a:effectLst>
              <a:outerShdw blurRad="428625" dist="95250" dir="5400000" algn="bl" rotWithShape="0">
                <a:srgbClr val="000000">
                  <a:alpha val="11760"/>
                </a:srgbClr>
              </a:outerShdw>
            </a:effectLst>
          </p:spPr>
          <p:txBody>
            <a:bodyPr spcFirstLastPara="1" wrap="square" lIns="121835" tIns="121835" rIns="121835" bIns="121835" anchor="ctr" anchorCtr="0">
              <a:noAutofit/>
            </a:bodyPr>
            <a:lstStyle/>
            <a:p>
              <a:pPr algn="ctr"/>
              <a:r>
                <a:rPr lang="en" sz="1466">
                  <a:solidFill>
                    <a:srgbClr val="1B5162"/>
                  </a:solidFill>
                  <a:latin typeface="DM Sans Medium"/>
                  <a:ea typeface="DM Sans Medium"/>
                  <a:cs typeface="DM Sans Medium"/>
                  <a:sym typeface="DM Sans Medium"/>
                </a:rPr>
                <a:t>Data Platform</a:t>
              </a:r>
              <a:endParaRPr sz="1466">
                <a:solidFill>
                  <a:srgbClr val="1B5162"/>
                </a:solidFill>
                <a:latin typeface="DM Sans Medium"/>
                <a:ea typeface="DM Sans Medium"/>
                <a:cs typeface="DM Sans Medium"/>
                <a:sym typeface="DM Sans Medium"/>
              </a:endParaRPr>
            </a:p>
          </p:txBody>
        </p:sp>
        <p:sp>
          <p:nvSpPr>
            <p:cNvPr id="4693" name="Google Shape;4693;p590"/>
            <p:cNvSpPr txBox="1"/>
            <p:nvPr/>
          </p:nvSpPr>
          <p:spPr>
            <a:xfrm>
              <a:off x="779100" y="4358363"/>
              <a:ext cx="867900" cy="26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1B3139"/>
                  </a:solidFill>
                  <a:latin typeface="DM Sans"/>
                  <a:ea typeface="DM Sans"/>
                  <a:cs typeface="DM Sans"/>
                  <a:sym typeface="DM Sans"/>
                </a:rPr>
                <a:t>Delta Tables</a:t>
              </a:r>
              <a:endParaRPr sz="1200">
                <a:solidFill>
                  <a:srgbClr val="1B3139"/>
                </a:solidFill>
                <a:latin typeface="DM Sans"/>
                <a:ea typeface="DM Sans"/>
                <a:cs typeface="DM Sans"/>
                <a:sym typeface="DM Sans"/>
              </a:endParaRPr>
            </a:p>
            <a:p>
              <a:pPr algn="ctr">
                <a:lnSpc>
                  <a:spcPct val="90000"/>
                </a:lnSpc>
              </a:pPr>
              <a:r>
                <a:rPr lang="en" sz="933" i="1">
                  <a:solidFill>
                    <a:srgbClr val="1B3139"/>
                  </a:solidFill>
                  <a:latin typeface="DM Sans"/>
                  <a:ea typeface="DM Sans"/>
                  <a:cs typeface="DM Sans"/>
                  <a:sym typeface="DM Sans"/>
                </a:rPr>
                <a:t>Structured Data</a:t>
              </a:r>
              <a:endParaRPr sz="933" i="1">
                <a:solidFill>
                  <a:srgbClr val="1B3139"/>
                </a:solidFill>
                <a:latin typeface="DM Sans"/>
                <a:ea typeface="DM Sans"/>
                <a:cs typeface="DM Sans"/>
                <a:sym typeface="DM Sans"/>
              </a:endParaRPr>
            </a:p>
          </p:txBody>
        </p:sp>
        <p:sp>
          <p:nvSpPr>
            <p:cNvPr id="4694" name="Google Shape;4694;p590"/>
            <p:cNvSpPr txBox="1"/>
            <p:nvPr/>
          </p:nvSpPr>
          <p:spPr>
            <a:xfrm>
              <a:off x="1745925" y="4358363"/>
              <a:ext cx="954300" cy="267300"/>
            </a:xfrm>
            <a:prstGeom prst="rect">
              <a:avLst/>
            </a:prstGeom>
            <a:solidFill>
              <a:srgbClr val="CDBDA4"/>
            </a:solidFill>
            <a:ln>
              <a:noFill/>
            </a:ln>
            <a:effectLst>
              <a:outerShdw blurRad="428625" dist="95250" dir="5400000" algn="bl" rotWithShape="0">
                <a:srgbClr val="000000">
                  <a:alpha val="11760"/>
                </a:srgbClr>
              </a:outerShdw>
            </a:effectLst>
          </p:spPr>
          <p:txBody>
            <a:bodyPr spcFirstLastPara="1" wrap="square" lIns="0" tIns="121835" rIns="0" bIns="121835" anchor="ctr" anchorCtr="0">
              <a:noAutofit/>
            </a:bodyPr>
            <a:lstStyle/>
            <a:p>
              <a:pPr algn="ctr">
                <a:lnSpc>
                  <a:spcPct val="90000"/>
                </a:lnSpc>
              </a:pPr>
              <a:r>
                <a:rPr lang="en" sz="1200">
                  <a:solidFill>
                    <a:srgbClr val="1B3139"/>
                  </a:solidFill>
                  <a:latin typeface="DM Sans"/>
                  <a:ea typeface="DM Sans"/>
                  <a:cs typeface="DM Sans"/>
                  <a:sym typeface="DM Sans"/>
                </a:rPr>
                <a:t>Files (Volumes)</a:t>
              </a:r>
              <a:endParaRPr sz="1200">
                <a:solidFill>
                  <a:srgbClr val="1B3139"/>
                </a:solidFill>
                <a:latin typeface="DM Sans"/>
                <a:ea typeface="DM Sans"/>
                <a:cs typeface="DM Sans"/>
                <a:sym typeface="DM Sans"/>
              </a:endParaRPr>
            </a:p>
            <a:p>
              <a:pPr algn="ctr">
                <a:lnSpc>
                  <a:spcPct val="90000"/>
                </a:lnSpc>
              </a:pPr>
              <a:r>
                <a:rPr lang="en" sz="933" i="1">
                  <a:solidFill>
                    <a:srgbClr val="1B3139"/>
                  </a:solidFill>
                  <a:latin typeface="DM Sans"/>
                  <a:ea typeface="DM Sans"/>
                  <a:cs typeface="DM Sans"/>
                  <a:sym typeface="DM Sans"/>
                </a:rPr>
                <a:t>Unstructured Data</a:t>
              </a:r>
              <a:endParaRPr sz="933" i="1">
                <a:solidFill>
                  <a:srgbClr val="1B3139"/>
                </a:solidFill>
                <a:latin typeface="DM Sans"/>
                <a:ea typeface="DM Sans"/>
                <a:cs typeface="DM Sans"/>
                <a:sym typeface="DM Sans"/>
              </a:endParaRPr>
            </a:p>
          </p:txBody>
        </p:sp>
      </p:grpSp>
      <p:sp>
        <p:nvSpPr>
          <p:cNvPr id="8" name="Title 1">
            <a:extLst>
              <a:ext uri="{FF2B5EF4-FFF2-40B4-BE49-F238E27FC236}">
                <a16:creationId xmlns:a16="http://schemas.microsoft.com/office/drawing/2014/main" id="{6924D7F4-75D5-E44B-EED2-851F0F622C09}"/>
              </a:ext>
            </a:extLst>
          </p:cNvPr>
          <p:cNvSpPr>
            <a:spLocks noGrp="1"/>
          </p:cNvSpPr>
          <p:nvPr>
            <p:ph type="title"/>
          </p:nvPr>
        </p:nvSpPr>
        <p:spPr>
          <a:xfrm>
            <a:off x="749261" y="535597"/>
            <a:ext cx="10659300" cy="583500"/>
          </a:xfrm>
        </p:spPr>
        <p:txBody>
          <a:bodyPr/>
          <a:lstStyle/>
          <a:p>
            <a:r>
              <a:rPr lang="en-US" dirty="0"/>
              <a:t>Tip 4: Manage in one place</a:t>
            </a:r>
          </a:p>
        </p:txBody>
      </p:sp>
      <p:sp>
        <p:nvSpPr>
          <p:cNvPr id="9" name="Text Placeholder 3">
            <a:extLst>
              <a:ext uri="{FF2B5EF4-FFF2-40B4-BE49-F238E27FC236}">
                <a16:creationId xmlns:a16="http://schemas.microsoft.com/office/drawing/2014/main" id="{3F8317E0-E270-A59D-B618-77580DD284FE}"/>
              </a:ext>
            </a:extLst>
          </p:cNvPr>
          <p:cNvSpPr txBox="1">
            <a:spLocks/>
          </p:cNvSpPr>
          <p:nvPr/>
        </p:nvSpPr>
        <p:spPr>
          <a:xfrm>
            <a:off x="546883" y="1020591"/>
            <a:ext cx="7062796" cy="585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100"/>
              </a:spcBef>
              <a:spcAft>
                <a:spcPts val="0"/>
              </a:spcAft>
              <a:buClr>
                <a:srgbClr val="FF3621"/>
              </a:buClr>
              <a:buSzPts val="2400"/>
              <a:buFont typeface="DM Sans"/>
              <a:buNone/>
              <a:defRPr sz="2400" b="0" i="0" u="none" strike="noStrike" cap="none">
                <a:solidFill>
                  <a:srgbClr val="FF3621"/>
                </a:solidFill>
                <a:latin typeface="DM Sans Medium"/>
                <a:ea typeface="DM Sans Medium"/>
                <a:cs typeface="DM Sans Medium"/>
                <a:sym typeface="DM Sans Medium"/>
              </a:defRPr>
            </a:lvl1pPr>
            <a:lvl2pPr marL="914400" marR="0" lvl="1" indent="-355600" algn="l" rtl="0">
              <a:lnSpc>
                <a:spcPct val="90000"/>
              </a:lnSpc>
              <a:spcBef>
                <a:spcPts val="500"/>
              </a:spcBef>
              <a:spcAft>
                <a:spcPts val="0"/>
              </a:spcAft>
              <a:buClr>
                <a:schemeClr val="accent4"/>
              </a:buClr>
              <a:buSzPts val="2000"/>
              <a:buFont typeface="DM Sans"/>
              <a:buChar char="•"/>
              <a:defRPr sz="2000" b="0" i="0" u="none" strike="noStrike" cap="none">
                <a:solidFill>
                  <a:schemeClr val="dk1"/>
                </a:solidFill>
                <a:latin typeface="DM Sans"/>
                <a:ea typeface="DM Sans"/>
                <a:cs typeface="DM Sans"/>
                <a:sym typeface="DM Sans"/>
              </a:defRPr>
            </a:lvl2pPr>
            <a:lvl3pPr marL="1371600" marR="0" lvl="2"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3pPr>
            <a:lvl4pPr marL="1828800" marR="0" lvl="3"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4pPr>
            <a:lvl5pPr marL="2286000" marR="0" lvl="4"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5pPr>
            <a:lvl6pPr marL="2743200" marR="0" lvl="5"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6pPr>
            <a:lvl7pPr marL="3200400" marR="0" lvl="6"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7pPr>
            <a:lvl8pPr marL="3657600" marR="0" lvl="7"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8pPr>
            <a:lvl9pPr marL="4114800" marR="0" lvl="8" indent="-330200" algn="l" rtl="0">
              <a:lnSpc>
                <a:spcPct val="90000"/>
              </a:lnSpc>
              <a:spcBef>
                <a:spcPts val="500"/>
              </a:spcBef>
              <a:spcAft>
                <a:spcPts val="0"/>
              </a:spcAft>
              <a:buClr>
                <a:schemeClr val="dk1"/>
              </a:buClr>
              <a:buSzPts val="1600"/>
              <a:buFont typeface="DM Sans"/>
              <a:buChar char="•"/>
              <a:defRPr sz="1600" b="0" i="0" u="none" strike="noStrike" cap="none">
                <a:solidFill>
                  <a:schemeClr val="dk1"/>
                </a:solidFill>
                <a:latin typeface="DM Sans"/>
                <a:ea typeface="DM Sans"/>
                <a:cs typeface="DM Sans"/>
                <a:sym typeface="DM Sans"/>
              </a:defRPr>
            </a:lvl9pPr>
          </a:lstStyle>
          <a:p>
            <a:r>
              <a:rPr lang="en-US" sz="2000" dirty="0"/>
              <a:t>The Lakehouse and Unity Catalog allows you to manage your pipeline, data, agents, models with governance all in one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6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BD45-75C9-5099-1AEC-2E27B6B7321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34639C-6E10-F71A-1EAA-36C91E2B4EFF}"/>
              </a:ext>
            </a:extLst>
          </p:cNvPr>
          <p:cNvSpPr>
            <a:spLocks noGrp="1"/>
          </p:cNvSpPr>
          <p:nvPr>
            <p:ph type="title"/>
          </p:nvPr>
        </p:nvSpPr>
        <p:spPr>
          <a:xfrm>
            <a:off x="762009" y="2069633"/>
            <a:ext cx="9018600" cy="4178700"/>
          </a:xfrm>
        </p:spPr>
        <p:txBody>
          <a:bodyPr wrap="square" anchor="t">
            <a:normAutofit/>
          </a:bodyPr>
          <a:lstStyle/>
          <a:p>
            <a:r>
              <a:rPr lang="en-US" dirty="0"/>
              <a:t>Step by Step Demo</a:t>
            </a:r>
          </a:p>
        </p:txBody>
      </p:sp>
      <p:sp>
        <p:nvSpPr>
          <p:cNvPr id="6" name="Subtitle 5">
            <a:extLst>
              <a:ext uri="{FF2B5EF4-FFF2-40B4-BE49-F238E27FC236}">
                <a16:creationId xmlns:a16="http://schemas.microsoft.com/office/drawing/2014/main" id="{B580AD4D-0757-9D92-4A3C-405CB7EF64E8}"/>
              </a:ext>
            </a:extLst>
          </p:cNvPr>
          <p:cNvSpPr>
            <a:spLocks noGrp="1"/>
          </p:cNvSpPr>
          <p:nvPr>
            <p:ph type="subTitle" idx="1"/>
          </p:nvPr>
        </p:nvSpPr>
        <p:spPr>
          <a:xfrm>
            <a:off x="762009" y="1483633"/>
            <a:ext cx="9018600" cy="585900"/>
          </a:xfrm>
        </p:spPr>
        <p:txBody>
          <a:bodyPr wrap="square" anchor="ctr">
            <a:normAutofit/>
          </a:bodyPr>
          <a:lstStyle/>
          <a:p>
            <a:r>
              <a:rPr lang="en-US" dirty="0"/>
              <a:t>See it in Action</a:t>
            </a:r>
          </a:p>
        </p:txBody>
      </p:sp>
    </p:spTree>
    <p:extLst>
      <p:ext uri="{BB962C8B-B14F-4D97-AF65-F5344CB8AC3E}">
        <p14:creationId xmlns:p14="http://schemas.microsoft.com/office/powerpoint/2010/main" val="2246229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97903A1D-EF8B-D987-DB13-89868236F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0"/>
            <a:ext cx="11563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a:extLst>
            <a:ext uri="{FF2B5EF4-FFF2-40B4-BE49-F238E27FC236}">
              <a16:creationId xmlns:a16="http://schemas.microsoft.com/office/drawing/2014/main" id="{D876AEE4-DC16-05B8-8CDC-FD395F36DFB7}"/>
            </a:ext>
          </a:extLst>
        </p:cNvPr>
        <p:cNvGrpSpPr/>
        <p:nvPr/>
      </p:nvGrpSpPr>
      <p:grpSpPr>
        <a:xfrm>
          <a:off x="0" y="0"/>
          <a:ext cx="0" cy="0"/>
          <a:chOff x="0" y="0"/>
          <a:chExt cx="0" cy="0"/>
        </a:xfrm>
      </p:grpSpPr>
      <p:sp>
        <p:nvSpPr>
          <p:cNvPr id="630" name="Google Shape;630;p98">
            <a:extLst>
              <a:ext uri="{FF2B5EF4-FFF2-40B4-BE49-F238E27FC236}">
                <a16:creationId xmlns:a16="http://schemas.microsoft.com/office/drawing/2014/main" id="{6C2AF42B-F171-857C-FB43-62DC01EA1FAD}"/>
              </a:ext>
            </a:extLst>
          </p:cNvPr>
          <p:cNvSpPr txBox="1">
            <a:spLocks noGrp="1"/>
          </p:cNvSpPr>
          <p:nvPr>
            <p:ph type="title"/>
          </p:nvPr>
        </p:nvSpPr>
        <p:spPr>
          <a:xfrm>
            <a:off x="749250" y="725850"/>
            <a:ext cx="10830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 sz="6200"/>
              <a:t>Forward-looking Statement</a:t>
            </a:r>
            <a:endParaRPr sz="6200"/>
          </a:p>
        </p:txBody>
      </p:sp>
      <p:sp>
        <p:nvSpPr>
          <p:cNvPr id="631" name="Google Shape;631;p98">
            <a:extLst>
              <a:ext uri="{FF2B5EF4-FFF2-40B4-BE49-F238E27FC236}">
                <a16:creationId xmlns:a16="http://schemas.microsoft.com/office/drawing/2014/main" id="{0E7C310F-7238-DB5B-91F1-515241B57025}"/>
              </a:ext>
            </a:extLst>
          </p:cNvPr>
          <p:cNvSpPr txBox="1">
            <a:spLocks noGrp="1"/>
          </p:cNvSpPr>
          <p:nvPr>
            <p:ph type="body" idx="1"/>
          </p:nvPr>
        </p:nvSpPr>
        <p:spPr>
          <a:xfrm>
            <a:off x="761825" y="1802100"/>
            <a:ext cx="10771500" cy="4386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750"/>
              <a:t>This presentation has been prepared for informational purposes only. The information set forth herein does not purport to be complete or contain all relevant information. Statements contained herein are made as of the date of this presentation unless stated otherwise. </a:t>
            </a:r>
            <a:endParaRPr sz="1750"/>
          </a:p>
          <a:p>
            <a:pPr marL="0" lvl="0" indent="0" algn="l" rtl="0">
              <a:lnSpc>
                <a:spcPct val="100000"/>
              </a:lnSpc>
              <a:spcBef>
                <a:spcPts val="1100"/>
              </a:spcBef>
              <a:spcAft>
                <a:spcPts val="0"/>
              </a:spcAft>
              <a:buNone/>
            </a:pPr>
            <a:r>
              <a:rPr lang="en" sz="1750"/>
              <a:t>This presentation and the accompanying oral commentary may contain forward-looking statements. In some cases, forward-looking statements can be identified by terms such as “may”, “will”, “should”, “expects”, “plans”, “anticipates”, “could”, “intends”, “projects”, “believes”, “estimates”, “predicts”, or “continue”, or the negative of these words or other similar terms or expressions that concern Databricks’ expectations, strategy, plans, or intentions. </a:t>
            </a:r>
            <a:endParaRPr sz="1750"/>
          </a:p>
          <a:p>
            <a:pPr marL="0" lvl="0" indent="0" algn="l" rtl="0">
              <a:lnSpc>
                <a:spcPct val="100000"/>
              </a:lnSpc>
              <a:spcBef>
                <a:spcPts val="1100"/>
              </a:spcBef>
              <a:spcAft>
                <a:spcPts val="0"/>
              </a:spcAft>
              <a:buNone/>
            </a:pPr>
            <a:r>
              <a:rPr lang="en" sz="1750"/>
              <a:t>Forward-looking statements are based on information available at the time those statements are made and are inherently subject to risks and uncertainties that could cause actual results to differ materially from those expressed in or suggested by the forward-looking statements. </a:t>
            </a:r>
            <a:endParaRPr sz="1750"/>
          </a:p>
          <a:p>
            <a:pPr marL="0" lvl="0" indent="0" algn="l" rtl="0">
              <a:lnSpc>
                <a:spcPct val="100000"/>
              </a:lnSpc>
              <a:spcBef>
                <a:spcPts val="1100"/>
              </a:spcBef>
              <a:spcAft>
                <a:spcPts val="0"/>
              </a:spcAft>
              <a:buNone/>
            </a:pPr>
            <a:r>
              <a:rPr lang="en" sz="1750"/>
              <a:t>Forward-looking statements should not be read as a guarantee of future performance or outcomes. Except as required by law, Databricks does not undertake any obligation to publicly update or revise any forward-looking statement, whether as a result of new information, future developments or otherwise. </a:t>
            </a:r>
            <a:endParaRPr sz="1750"/>
          </a:p>
        </p:txBody>
      </p:sp>
      <p:sp>
        <p:nvSpPr>
          <p:cNvPr id="632" name="Google Shape;632;p98">
            <a:extLst>
              <a:ext uri="{FF2B5EF4-FFF2-40B4-BE49-F238E27FC236}">
                <a16:creationId xmlns:a16="http://schemas.microsoft.com/office/drawing/2014/main" id="{47E2B699-9E57-7488-8FB2-213FF0916897}"/>
              </a:ext>
            </a:extLst>
          </p:cNvPr>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100"/>
              <a:buNone/>
            </a:pPr>
            <a:fld id="{00000000-1234-1234-1234-123412341234}" type="slidenum">
              <a:rPr lang="en"/>
              <a:t>2</a:t>
            </a:fld>
            <a:endParaRPr/>
          </a:p>
        </p:txBody>
      </p:sp>
    </p:spTree>
    <p:extLst>
      <p:ext uri="{BB962C8B-B14F-4D97-AF65-F5344CB8AC3E}">
        <p14:creationId xmlns:p14="http://schemas.microsoft.com/office/powerpoint/2010/main" val="38954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2D7F5-C815-472B-D390-9B60BD4675E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1F18FB-FFDC-DE46-942E-455C8003BECF}"/>
              </a:ext>
            </a:extLst>
          </p:cNvPr>
          <p:cNvSpPr>
            <a:spLocks noGrp="1"/>
          </p:cNvSpPr>
          <p:nvPr>
            <p:ph type="title"/>
          </p:nvPr>
        </p:nvSpPr>
        <p:spPr/>
        <p:txBody>
          <a:bodyPr/>
          <a:lstStyle/>
          <a:p>
            <a:r>
              <a:rPr lang="en-US" dirty="0"/>
              <a:t>Thanks for joining!</a:t>
            </a:r>
          </a:p>
        </p:txBody>
      </p:sp>
      <p:pic>
        <p:nvPicPr>
          <p:cNvPr id="1031" name="Picture 7">
            <a:extLst>
              <a:ext uri="{FF2B5EF4-FFF2-40B4-BE49-F238E27FC236}">
                <a16:creationId xmlns:a16="http://schemas.microsoft.com/office/drawing/2014/main" id="{1BADC666-D1C6-C8FD-97E7-A8E47DBE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373" y="3014709"/>
            <a:ext cx="2103794" cy="210379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27187AF-2905-5FD7-4F97-2660E6267E8D}"/>
              </a:ext>
            </a:extLst>
          </p:cNvPr>
          <p:cNvSpPr txBox="1"/>
          <p:nvPr/>
        </p:nvSpPr>
        <p:spPr>
          <a:xfrm>
            <a:off x="1868029" y="2157889"/>
            <a:ext cx="6097712" cy="83099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1B3139"/>
                </a:solidFill>
                <a:effectLst/>
                <a:uLnTx/>
                <a:uFillTx/>
                <a:latin typeface="DM Sans" pitchFamily="2" charset="77"/>
                <a:cs typeface="Arial"/>
                <a:sym typeface="Arial"/>
              </a:rPr>
              <a:t>QR Code to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1B3139"/>
                </a:solidFill>
                <a:effectLst/>
                <a:uLnTx/>
                <a:uFillTx/>
                <a:latin typeface="DM Sans" pitchFamily="2" charset="77"/>
                <a:cs typeface="Arial"/>
                <a:sym typeface="Arial"/>
              </a:rPr>
              <a:t>the article </a:t>
            </a:r>
            <a:endParaRPr kumimoji="0" lang="en-US" altLang="en-US" sz="800" b="0" i="0" u="none" strike="noStrike" kern="0" cap="none" spc="0" normalizeH="0" baseline="0" noProof="0" dirty="0">
              <a:ln>
                <a:noFill/>
              </a:ln>
              <a:solidFill>
                <a:srgbClr val="0B2026"/>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66E5B14E-2436-9033-0160-E494A6A2E4D3}"/>
              </a:ext>
            </a:extLst>
          </p:cNvPr>
          <p:cNvPicPr>
            <a:picLocks noChangeAspect="1"/>
          </p:cNvPicPr>
          <p:nvPr/>
        </p:nvPicPr>
        <p:blipFill>
          <a:blip r:embed="rId3"/>
          <a:stretch>
            <a:fillRect/>
          </a:stretch>
        </p:blipFill>
        <p:spPr>
          <a:xfrm>
            <a:off x="856104" y="3014709"/>
            <a:ext cx="2103794" cy="2103794"/>
          </a:xfrm>
          <a:prstGeom prst="rect">
            <a:avLst/>
          </a:prstGeom>
        </p:spPr>
      </p:pic>
      <p:pic>
        <p:nvPicPr>
          <p:cNvPr id="2" name="Picture 1">
            <a:extLst>
              <a:ext uri="{FF2B5EF4-FFF2-40B4-BE49-F238E27FC236}">
                <a16:creationId xmlns:a16="http://schemas.microsoft.com/office/drawing/2014/main" id="{3DB03AC6-132A-1F1F-4686-7FBD7E0A4989}"/>
              </a:ext>
            </a:extLst>
          </p:cNvPr>
          <p:cNvPicPr>
            <a:picLocks noChangeAspect="1"/>
          </p:cNvPicPr>
          <p:nvPr/>
        </p:nvPicPr>
        <p:blipFill>
          <a:blip r:embed="rId4"/>
          <a:stretch>
            <a:fillRect/>
          </a:stretch>
        </p:blipFill>
        <p:spPr>
          <a:xfrm>
            <a:off x="6626504" y="3014709"/>
            <a:ext cx="2103793" cy="2103793"/>
          </a:xfrm>
          <a:prstGeom prst="rect">
            <a:avLst/>
          </a:prstGeom>
        </p:spPr>
      </p:pic>
      <p:pic>
        <p:nvPicPr>
          <p:cNvPr id="6" name="Picture 2">
            <a:extLst>
              <a:ext uri="{FF2B5EF4-FFF2-40B4-BE49-F238E27FC236}">
                <a16:creationId xmlns:a16="http://schemas.microsoft.com/office/drawing/2014/main" id="{205DC109-147B-C771-C3C0-8EB9167FF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817" y="2217445"/>
            <a:ext cx="601101" cy="6011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FBA648F-C321-C2FC-7029-CA8B50D904B7}"/>
              </a:ext>
            </a:extLst>
          </p:cNvPr>
          <p:cNvPicPr>
            <a:picLocks noChangeAspect="1"/>
          </p:cNvPicPr>
          <p:nvPr/>
        </p:nvPicPr>
        <p:blipFill>
          <a:blip r:embed="rId6"/>
          <a:stretch>
            <a:fillRect/>
          </a:stretch>
        </p:blipFill>
        <p:spPr>
          <a:xfrm>
            <a:off x="9438634" y="2986055"/>
            <a:ext cx="2103793" cy="2103793"/>
          </a:xfrm>
          <a:prstGeom prst="rect">
            <a:avLst/>
          </a:prstGeom>
        </p:spPr>
      </p:pic>
      <p:sp>
        <p:nvSpPr>
          <p:cNvPr id="8" name="TextBox 7">
            <a:extLst>
              <a:ext uri="{FF2B5EF4-FFF2-40B4-BE49-F238E27FC236}">
                <a16:creationId xmlns:a16="http://schemas.microsoft.com/office/drawing/2014/main" id="{26E98626-F724-DC2D-2FC9-9C4A51BD8647}"/>
              </a:ext>
            </a:extLst>
          </p:cNvPr>
          <p:cNvSpPr txBox="1"/>
          <p:nvPr/>
        </p:nvSpPr>
        <p:spPr>
          <a:xfrm>
            <a:off x="9663250" y="2356881"/>
            <a:ext cx="1439063" cy="461665"/>
          </a:xfrm>
          <a:prstGeom prst="rect">
            <a:avLst/>
          </a:prstGeom>
          <a:noFill/>
        </p:spPr>
        <p:txBody>
          <a:bodyPr wrap="square">
            <a:spAutoFit/>
          </a:bodyPr>
          <a:lstStyle/>
          <a:p>
            <a:pPr algn="ctr" eaLnBrk="0" fontAlgn="base" hangingPunct="0">
              <a:spcBef>
                <a:spcPct val="0"/>
              </a:spcBef>
              <a:spcAft>
                <a:spcPct val="0"/>
              </a:spcAft>
              <a:buClrTx/>
              <a:defRPr/>
            </a:pPr>
            <a:r>
              <a:rPr lang="en-US" sz="2400" dirty="0">
                <a:solidFill>
                  <a:srgbClr val="1B3139"/>
                </a:solidFill>
                <a:latin typeface="DM Sans" pitchFamily="2" charset="77"/>
              </a:rPr>
              <a:t>Contact!</a:t>
            </a:r>
          </a:p>
        </p:txBody>
      </p:sp>
      <p:pic>
        <p:nvPicPr>
          <p:cNvPr id="9" name="Picture 2">
            <a:extLst>
              <a:ext uri="{FF2B5EF4-FFF2-40B4-BE49-F238E27FC236}">
                <a16:creationId xmlns:a16="http://schemas.microsoft.com/office/drawing/2014/main" id="{393EA7EC-F494-1852-0714-965F0ECA1A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4630" y="2405251"/>
            <a:ext cx="1326741" cy="426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521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0"/>
        <p:cNvGrpSpPr/>
        <p:nvPr/>
      </p:nvGrpSpPr>
      <p:grpSpPr>
        <a:xfrm>
          <a:off x="0" y="0"/>
          <a:ext cx="0" cy="0"/>
          <a:chOff x="0" y="0"/>
          <a:chExt cx="0" cy="0"/>
        </a:xfrm>
      </p:grpSpPr>
      <p:pic>
        <p:nvPicPr>
          <p:cNvPr id="611" name="Google Shape;611;p95" title="dais-logo.png"/>
          <p:cNvPicPr preferRelativeResize="0"/>
          <p:nvPr/>
        </p:nvPicPr>
        <p:blipFill>
          <a:blip r:embed="rId3">
            <a:alphaModFix/>
          </a:blip>
          <a:stretch>
            <a:fillRect/>
          </a:stretch>
        </p:blipFill>
        <p:spPr>
          <a:xfrm>
            <a:off x="3543500" y="1694075"/>
            <a:ext cx="4962248" cy="290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F6FF0805-3531-D81E-C3B9-2A852F405EC4}"/>
            </a:ext>
          </a:extLst>
        </p:cNvPr>
        <p:cNvGrpSpPr/>
        <p:nvPr/>
      </p:nvGrpSpPr>
      <p:grpSpPr>
        <a:xfrm>
          <a:off x="0" y="0"/>
          <a:ext cx="0" cy="0"/>
          <a:chOff x="0" y="0"/>
          <a:chExt cx="0" cy="0"/>
        </a:xfrm>
      </p:grpSpPr>
      <p:sp>
        <p:nvSpPr>
          <p:cNvPr id="637" name="Google Shape;637;p99">
            <a:extLst>
              <a:ext uri="{FF2B5EF4-FFF2-40B4-BE49-F238E27FC236}">
                <a16:creationId xmlns:a16="http://schemas.microsoft.com/office/drawing/2014/main" id="{EF4BD247-30AB-B615-ADFE-F11B27489B4C}"/>
              </a:ext>
            </a:extLst>
          </p:cNvPr>
          <p:cNvSpPr txBox="1">
            <a:spLocks noGrp="1"/>
          </p:cNvSpPr>
          <p:nvPr>
            <p:ph type="title"/>
          </p:nvPr>
        </p:nvSpPr>
        <p:spPr>
          <a:xfrm>
            <a:off x="749261" y="535597"/>
            <a:ext cx="106593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
              <a:t>Complete Your Surveys</a:t>
            </a:r>
            <a:endParaRPr/>
          </a:p>
        </p:txBody>
      </p:sp>
      <p:sp>
        <p:nvSpPr>
          <p:cNvPr id="638" name="Google Shape;638;p99">
            <a:extLst>
              <a:ext uri="{FF2B5EF4-FFF2-40B4-BE49-F238E27FC236}">
                <a16:creationId xmlns:a16="http://schemas.microsoft.com/office/drawing/2014/main" id="{ECEC9416-8AD9-9324-5937-A8EAC012CC64}"/>
              </a:ext>
            </a:extLst>
          </p:cNvPr>
          <p:cNvSpPr txBox="1">
            <a:spLocks noGrp="1"/>
          </p:cNvSpPr>
          <p:nvPr>
            <p:ph type="body" idx="1"/>
          </p:nvPr>
        </p:nvSpPr>
        <p:spPr>
          <a:xfrm>
            <a:off x="5752950" y="1988825"/>
            <a:ext cx="5494200" cy="4149900"/>
          </a:xfrm>
          <a:prstGeom prst="rect">
            <a:avLst/>
          </a:prstGeom>
          <a:noFill/>
          <a:ln>
            <a:noFill/>
          </a:ln>
        </p:spPr>
        <p:txBody>
          <a:bodyPr spcFirstLastPara="1" wrap="square" lIns="0" tIns="0" rIns="0" bIns="0" anchor="t" anchorCtr="0">
            <a:noAutofit/>
          </a:bodyPr>
          <a:lstStyle/>
          <a:p>
            <a:pPr marL="457200" lvl="0" indent="-368300" algn="l" rtl="0">
              <a:lnSpc>
                <a:spcPct val="115000"/>
              </a:lnSpc>
              <a:spcBef>
                <a:spcPts val="1100"/>
              </a:spcBef>
              <a:spcAft>
                <a:spcPts val="0"/>
              </a:spcAft>
              <a:buSzPts val="2400"/>
              <a:buChar char="•"/>
            </a:pPr>
            <a:r>
              <a:rPr lang="en"/>
              <a:t>You will receive a survey for each session attended</a:t>
            </a:r>
            <a:endParaRPr/>
          </a:p>
          <a:p>
            <a:pPr marL="457200" lvl="0" indent="-368300" algn="l" rtl="0">
              <a:lnSpc>
                <a:spcPct val="115000"/>
              </a:lnSpc>
              <a:spcBef>
                <a:spcPts val="1100"/>
              </a:spcBef>
              <a:spcAft>
                <a:spcPts val="0"/>
              </a:spcAft>
              <a:buSzPts val="2400"/>
              <a:buChar char="•"/>
            </a:pPr>
            <a:r>
              <a:rPr lang="en"/>
              <a:t>Open the Databricks Events app and select “My Surveys” from the menu</a:t>
            </a:r>
            <a:endParaRPr/>
          </a:p>
          <a:p>
            <a:pPr marL="457200" lvl="0" indent="-368300" algn="l" rtl="0">
              <a:lnSpc>
                <a:spcPct val="115000"/>
              </a:lnSpc>
              <a:spcBef>
                <a:spcPts val="1100"/>
              </a:spcBef>
              <a:spcAft>
                <a:spcPts val="0"/>
              </a:spcAft>
              <a:buSzPts val="2400"/>
              <a:buChar char="•"/>
            </a:pPr>
            <a:r>
              <a:rPr lang="en"/>
              <a:t>Surveys can also be submitted in the Attendee Portal</a:t>
            </a:r>
            <a:endParaRPr/>
          </a:p>
        </p:txBody>
      </p:sp>
      <p:sp>
        <p:nvSpPr>
          <p:cNvPr id="639" name="Google Shape;639;p99">
            <a:extLst>
              <a:ext uri="{FF2B5EF4-FFF2-40B4-BE49-F238E27FC236}">
                <a16:creationId xmlns:a16="http://schemas.microsoft.com/office/drawing/2014/main" id="{9EDE7268-466B-88D7-7595-4900B8C08C86}"/>
              </a:ext>
            </a:extLst>
          </p:cNvPr>
          <p:cNvSpPr txBox="1">
            <a:spLocks noGrp="1"/>
          </p:cNvSpPr>
          <p:nvPr>
            <p:ph type="sldNum" idx="12"/>
          </p:nvPr>
        </p:nvSpPr>
        <p:spPr>
          <a:xfrm>
            <a:off x="11636995" y="6426100"/>
            <a:ext cx="324300" cy="1863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100"/>
              <a:buNone/>
            </a:pPr>
            <a:fld id="{00000000-1234-1234-1234-123412341234}" type="slidenum">
              <a:rPr lang="en"/>
              <a:t>3</a:t>
            </a:fld>
            <a:endParaRPr/>
          </a:p>
        </p:txBody>
      </p:sp>
      <p:sp>
        <p:nvSpPr>
          <p:cNvPr id="640" name="Google Shape;640;p99">
            <a:extLst>
              <a:ext uri="{FF2B5EF4-FFF2-40B4-BE49-F238E27FC236}">
                <a16:creationId xmlns:a16="http://schemas.microsoft.com/office/drawing/2014/main" id="{FADB178A-121C-6C41-CF1D-C56373D07CF9}"/>
              </a:ext>
            </a:extLst>
          </p:cNvPr>
          <p:cNvSpPr txBox="1">
            <a:spLocks noGrp="1"/>
          </p:cNvSpPr>
          <p:nvPr>
            <p:ph type="body" idx="2"/>
          </p:nvPr>
        </p:nvSpPr>
        <p:spPr>
          <a:xfrm>
            <a:off x="748492" y="1174703"/>
            <a:ext cx="10659300" cy="5859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1100"/>
              </a:spcBef>
              <a:spcAft>
                <a:spcPts val="0"/>
              </a:spcAft>
              <a:buClr>
                <a:schemeClr val="accent1"/>
              </a:buClr>
              <a:buSzPts val="2400"/>
              <a:buFont typeface="DM Sans"/>
              <a:buNone/>
            </a:pPr>
            <a:r>
              <a:rPr lang="en">
                <a:solidFill>
                  <a:schemeClr val="dk2"/>
                </a:solidFill>
              </a:rPr>
              <a:t>Your feedback has a direct impact on Data + AI Summit content</a:t>
            </a:r>
            <a:endParaRPr>
              <a:solidFill>
                <a:schemeClr val="dk2"/>
              </a:solidFill>
            </a:endParaRPr>
          </a:p>
        </p:txBody>
      </p:sp>
      <p:pic>
        <p:nvPicPr>
          <p:cNvPr id="641" name="Google Shape;641;p99" title="rainfocus.png">
            <a:extLst>
              <a:ext uri="{FF2B5EF4-FFF2-40B4-BE49-F238E27FC236}">
                <a16:creationId xmlns:a16="http://schemas.microsoft.com/office/drawing/2014/main" id="{6A74E5AF-62D4-7E2E-C07F-422C08455ADB}"/>
              </a:ext>
            </a:extLst>
          </p:cNvPr>
          <p:cNvPicPr preferRelativeResize="0"/>
          <p:nvPr/>
        </p:nvPicPr>
        <p:blipFill>
          <a:blip r:embed="rId3">
            <a:alphaModFix/>
          </a:blip>
          <a:stretch>
            <a:fillRect/>
          </a:stretch>
        </p:blipFill>
        <p:spPr>
          <a:xfrm>
            <a:off x="1869800" y="1816200"/>
            <a:ext cx="2190585" cy="4335401"/>
          </a:xfrm>
          <a:prstGeom prst="rect">
            <a:avLst/>
          </a:prstGeom>
          <a:noFill/>
          <a:ln>
            <a:noFill/>
          </a:ln>
          <a:effectLst>
            <a:outerShdw blurRad="200025" dist="19050" algn="bl" rotWithShape="0">
              <a:srgbClr val="000000">
                <a:alpha val="40000"/>
              </a:srgbClr>
            </a:outerShdw>
          </a:effectLst>
        </p:spPr>
      </p:pic>
      <p:cxnSp>
        <p:nvCxnSpPr>
          <p:cNvPr id="642" name="Google Shape;642;p99">
            <a:extLst>
              <a:ext uri="{FF2B5EF4-FFF2-40B4-BE49-F238E27FC236}">
                <a16:creationId xmlns:a16="http://schemas.microsoft.com/office/drawing/2014/main" id="{CE688212-683D-4E65-BECE-A3890B03147A}"/>
              </a:ext>
            </a:extLst>
          </p:cNvPr>
          <p:cNvCxnSpPr/>
          <p:nvPr/>
        </p:nvCxnSpPr>
        <p:spPr>
          <a:xfrm flipH="1">
            <a:off x="2265000" y="2192525"/>
            <a:ext cx="3381600" cy="162000"/>
          </a:xfrm>
          <a:prstGeom prst="straightConnector1">
            <a:avLst/>
          </a:prstGeom>
          <a:noFill/>
          <a:ln w="38100" cap="flat" cmpd="sng">
            <a:solidFill>
              <a:srgbClr val="FF0000"/>
            </a:solidFill>
            <a:prstDash val="solid"/>
            <a:round/>
            <a:headEnd type="none" w="sm" len="sm"/>
            <a:tailEnd type="stealth" w="med" len="med"/>
          </a:ln>
        </p:spPr>
      </p:cxnSp>
    </p:spTree>
    <p:extLst>
      <p:ext uri="{BB962C8B-B14F-4D97-AF65-F5344CB8AC3E}">
        <p14:creationId xmlns:p14="http://schemas.microsoft.com/office/powerpoint/2010/main" val="276116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4348715-900E-D0A8-AE66-E90E13F79F3F}"/>
              </a:ext>
            </a:extLst>
          </p:cNvPr>
          <p:cNvSpPr/>
          <p:nvPr/>
        </p:nvSpPr>
        <p:spPr>
          <a:xfrm>
            <a:off x="717755" y="464372"/>
            <a:ext cx="1508573" cy="1567965"/>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DM Sans" pitchFamily="2" charset="77"/>
            </a:endParaRPr>
          </a:p>
        </p:txBody>
      </p:sp>
      <p:sp>
        <p:nvSpPr>
          <p:cNvPr id="6" name="TextBox 5">
            <a:extLst>
              <a:ext uri="{FF2B5EF4-FFF2-40B4-BE49-F238E27FC236}">
                <a16:creationId xmlns:a16="http://schemas.microsoft.com/office/drawing/2014/main" id="{62B20A5E-F61E-24AC-B21F-5E798A2F4FD9}"/>
              </a:ext>
            </a:extLst>
          </p:cNvPr>
          <p:cNvSpPr txBox="1"/>
          <p:nvPr/>
        </p:nvSpPr>
        <p:spPr>
          <a:xfrm>
            <a:off x="320233" y="2174225"/>
            <a:ext cx="2937744" cy="584623"/>
          </a:xfrm>
          <a:prstGeom prst="rect">
            <a:avLst/>
          </a:prstGeom>
          <a:noFill/>
        </p:spPr>
        <p:txBody>
          <a:bodyPr wrap="square" rtlCol="0">
            <a:spAutoFit/>
          </a:bodyPr>
          <a:lstStyle/>
          <a:p>
            <a:r>
              <a:rPr lang="en-US" sz="3199" b="1" dirty="0">
                <a:latin typeface="DM Sans" pitchFamily="2" charset="77"/>
              </a:rPr>
              <a:t>Austin Choi</a:t>
            </a:r>
          </a:p>
        </p:txBody>
      </p:sp>
      <p:cxnSp>
        <p:nvCxnSpPr>
          <p:cNvPr id="8" name="Straight Connector 7">
            <a:extLst>
              <a:ext uri="{FF2B5EF4-FFF2-40B4-BE49-F238E27FC236}">
                <a16:creationId xmlns:a16="http://schemas.microsoft.com/office/drawing/2014/main" id="{2B1B461E-9FD3-1D94-B173-C7560DF5CEFF}"/>
              </a:ext>
            </a:extLst>
          </p:cNvPr>
          <p:cNvCxnSpPr>
            <a:cxnSpLocks/>
          </p:cNvCxnSpPr>
          <p:nvPr/>
        </p:nvCxnSpPr>
        <p:spPr>
          <a:xfrm>
            <a:off x="3354883" y="806145"/>
            <a:ext cx="0" cy="55379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C3BADC-4830-A59A-CF37-55FFBB601AC1}"/>
              </a:ext>
            </a:extLst>
          </p:cNvPr>
          <p:cNvSpPr txBox="1"/>
          <p:nvPr/>
        </p:nvSpPr>
        <p:spPr>
          <a:xfrm>
            <a:off x="320233" y="2705575"/>
            <a:ext cx="2937744" cy="307777"/>
          </a:xfrm>
          <a:prstGeom prst="rect">
            <a:avLst/>
          </a:prstGeom>
          <a:noFill/>
        </p:spPr>
        <p:txBody>
          <a:bodyPr wrap="square" rtlCol="0">
            <a:spAutoFit/>
          </a:bodyPr>
          <a:lstStyle/>
          <a:p>
            <a:r>
              <a:rPr lang="en-US" b="1" dirty="0">
                <a:latin typeface="DM Sans" pitchFamily="2" charset="77"/>
              </a:rPr>
              <a:t>Delivery Solutions Architect</a:t>
            </a:r>
          </a:p>
        </p:txBody>
      </p:sp>
      <p:sp>
        <p:nvSpPr>
          <p:cNvPr id="10" name="TextBox 9">
            <a:extLst>
              <a:ext uri="{FF2B5EF4-FFF2-40B4-BE49-F238E27FC236}">
                <a16:creationId xmlns:a16="http://schemas.microsoft.com/office/drawing/2014/main" id="{60CDDDBC-8C65-BBC1-07AC-2920656F245B}"/>
              </a:ext>
            </a:extLst>
          </p:cNvPr>
          <p:cNvSpPr txBox="1"/>
          <p:nvPr/>
        </p:nvSpPr>
        <p:spPr>
          <a:xfrm>
            <a:off x="320233" y="3259478"/>
            <a:ext cx="2937744" cy="523220"/>
          </a:xfrm>
          <a:prstGeom prst="rect">
            <a:avLst/>
          </a:prstGeom>
          <a:noFill/>
        </p:spPr>
        <p:txBody>
          <a:bodyPr wrap="square" rtlCol="0">
            <a:spAutoFit/>
          </a:bodyPr>
          <a:lstStyle/>
          <a:p>
            <a:r>
              <a:rPr lang="en-US" b="1" dirty="0">
                <a:latin typeface="DM Sans" pitchFamily="2" charset="77"/>
              </a:rPr>
              <a:t>Geographic Location</a:t>
            </a:r>
          </a:p>
          <a:p>
            <a:r>
              <a:rPr lang="en-US" dirty="0">
                <a:latin typeface="DM Sans" pitchFamily="2" charset="77"/>
              </a:rPr>
              <a:t>Los Angeles, CA</a:t>
            </a:r>
          </a:p>
        </p:txBody>
      </p:sp>
      <p:sp>
        <p:nvSpPr>
          <p:cNvPr id="11" name="TextBox 10">
            <a:extLst>
              <a:ext uri="{FF2B5EF4-FFF2-40B4-BE49-F238E27FC236}">
                <a16:creationId xmlns:a16="http://schemas.microsoft.com/office/drawing/2014/main" id="{F0DC205D-806B-92A2-D2C5-0820A54D2BC0}"/>
              </a:ext>
            </a:extLst>
          </p:cNvPr>
          <p:cNvSpPr txBox="1"/>
          <p:nvPr/>
        </p:nvSpPr>
        <p:spPr>
          <a:xfrm>
            <a:off x="310948" y="4052484"/>
            <a:ext cx="2724738" cy="1815882"/>
          </a:xfrm>
          <a:prstGeom prst="rect">
            <a:avLst/>
          </a:prstGeom>
          <a:noFill/>
        </p:spPr>
        <p:txBody>
          <a:bodyPr wrap="square" rtlCol="0">
            <a:spAutoFit/>
          </a:bodyPr>
          <a:lstStyle/>
          <a:p>
            <a:r>
              <a:rPr lang="en-US" b="1" dirty="0">
                <a:latin typeface="DM Sans" pitchFamily="2" charset="77"/>
              </a:rPr>
              <a:t>Fun Facts:</a:t>
            </a:r>
          </a:p>
          <a:p>
            <a:pPr marL="171399" indent="-171399">
              <a:buFont typeface="Arial" panose="020B0604020202020204" pitchFamily="34" charset="0"/>
              <a:buChar char="•"/>
            </a:pPr>
            <a:r>
              <a:rPr lang="en-US" dirty="0">
                <a:latin typeface="DM Sans" pitchFamily="2" charset="77"/>
              </a:rPr>
              <a:t>Lived in CA, then VA, then NC, then back to CA</a:t>
            </a:r>
          </a:p>
          <a:p>
            <a:pPr marL="171399" indent="-171399">
              <a:buFont typeface="Arial" panose="020B0604020202020204" pitchFamily="34" charset="0"/>
              <a:buChar char="•"/>
            </a:pPr>
            <a:r>
              <a:rPr lang="en-US" dirty="0">
                <a:latin typeface="DM Sans" pitchFamily="2" charset="77"/>
              </a:rPr>
              <a:t>Taught my cat how to sit, shake and jump</a:t>
            </a:r>
          </a:p>
          <a:p>
            <a:pPr marL="171399" indent="-171399">
              <a:buFont typeface="Arial" panose="020B0604020202020204" pitchFamily="34" charset="0"/>
              <a:buChar char="•"/>
            </a:pPr>
            <a:r>
              <a:rPr lang="en-US" dirty="0">
                <a:latin typeface="DM Sans" pitchFamily="2" charset="77"/>
              </a:rPr>
              <a:t>Pronounces GIF like JIF or with a soft g</a:t>
            </a:r>
          </a:p>
          <a:p>
            <a:pPr marL="171399" indent="-171399">
              <a:buFont typeface="Arial" panose="020B0604020202020204" pitchFamily="34" charset="0"/>
              <a:buChar char="•"/>
            </a:pPr>
            <a:endParaRPr lang="en-US" dirty="0">
              <a:latin typeface="DM Sans" pitchFamily="2" charset="77"/>
            </a:endParaRPr>
          </a:p>
        </p:txBody>
      </p:sp>
      <p:sp>
        <p:nvSpPr>
          <p:cNvPr id="12" name="TextBox 11">
            <a:extLst>
              <a:ext uri="{FF2B5EF4-FFF2-40B4-BE49-F238E27FC236}">
                <a16:creationId xmlns:a16="http://schemas.microsoft.com/office/drawing/2014/main" id="{F4839AAD-26FF-841C-7016-DB0F14D4075C}"/>
              </a:ext>
            </a:extLst>
          </p:cNvPr>
          <p:cNvSpPr txBox="1"/>
          <p:nvPr/>
        </p:nvSpPr>
        <p:spPr>
          <a:xfrm>
            <a:off x="6094412" y="216765"/>
            <a:ext cx="2937744" cy="707702"/>
          </a:xfrm>
          <a:prstGeom prst="rect">
            <a:avLst/>
          </a:prstGeom>
          <a:noFill/>
        </p:spPr>
        <p:txBody>
          <a:bodyPr wrap="square" rtlCol="0">
            <a:spAutoFit/>
          </a:bodyPr>
          <a:lstStyle/>
          <a:p>
            <a:pPr algn="ctr"/>
            <a:r>
              <a:rPr lang="en-US" sz="3999" b="1" dirty="0">
                <a:latin typeface="DM Sans" pitchFamily="2" charset="77"/>
              </a:rPr>
              <a:t>About Me</a:t>
            </a:r>
          </a:p>
        </p:txBody>
      </p:sp>
      <p:sp>
        <p:nvSpPr>
          <p:cNvPr id="13" name="TextBox 12">
            <a:extLst>
              <a:ext uri="{FF2B5EF4-FFF2-40B4-BE49-F238E27FC236}">
                <a16:creationId xmlns:a16="http://schemas.microsoft.com/office/drawing/2014/main" id="{FF200EE4-F17A-9005-B0AE-EB4E3965C1F6}"/>
              </a:ext>
            </a:extLst>
          </p:cNvPr>
          <p:cNvSpPr txBox="1"/>
          <p:nvPr/>
        </p:nvSpPr>
        <p:spPr>
          <a:xfrm>
            <a:off x="3789777" y="891549"/>
            <a:ext cx="8218581" cy="2554545"/>
          </a:xfrm>
          <a:prstGeom prst="rect">
            <a:avLst/>
          </a:prstGeom>
          <a:noFill/>
        </p:spPr>
        <p:txBody>
          <a:bodyPr wrap="square" rtlCol="0">
            <a:spAutoFit/>
          </a:bodyPr>
          <a:lstStyle/>
          <a:p>
            <a:r>
              <a:rPr lang="en-US" sz="1600" b="1" dirty="0">
                <a:latin typeface="DM Sans" pitchFamily="2" charset="77"/>
              </a:rPr>
              <a:t>Background:</a:t>
            </a:r>
          </a:p>
          <a:p>
            <a:r>
              <a:rPr lang="en-US" sz="1600" dirty="0">
                <a:latin typeface="DM Sans" pitchFamily="2" charset="77"/>
              </a:rPr>
              <a:t>Austin is Delivery Solutions Architect at Databricks who specializes in Data Science and GenAI. He has helped deploy agent powered solutions for various customers at Databricks and delivers workshops to help customers understand what GenAI is and how to do it on Databricks. If there’s anything </a:t>
            </a:r>
            <a:r>
              <a:rPr lang="en-US" sz="1600" dirty="0" err="1">
                <a:latin typeface="DM Sans" pitchFamily="2" charset="77"/>
              </a:rPr>
              <a:t>DSPy</a:t>
            </a:r>
            <a:r>
              <a:rPr lang="en-US" sz="1600" dirty="0">
                <a:latin typeface="DM Sans" pitchFamily="2" charset="77"/>
              </a:rPr>
              <a:t> related, he’s your guy! </a:t>
            </a:r>
          </a:p>
          <a:p>
            <a:endParaRPr lang="en-US" sz="1600" dirty="0">
              <a:latin typeface="DM Sans" pitchFamily="2" charset="77"/>
            </a:endParaRPr>
          </a:p>
          <a:p>
            <a:r>
              <a:rPr lang="en-US" sz="1600" dirty="0">
                <a:latin typeface="DM Sans" pitchFamily="2" charset="77"/>
              </a:rPr>
              <a:t>Before Databricks, he completed Data Science projects at Deloitte, IBM and Cisco. </a:t>
            </a:r>
          </a:p>
          <a:p>
            <a:endParaRPr lang="en-US" sz="1600" dirty="0">
              <a:latin typeface="DM Sans" pitchFamily="2" charset="77"/>
            </a:endParaRPr>
          </a:p>
          <a:p>
            <a:r>
              <a:rPr lang="en-US" sz="1600" dirty="0">
                <a:latin typeface="DM Sans" pitchFamily="2" charset="77"/>
              </a:rPr>
              <a:t>He has two adorable cats with one that impersonates a dog. He swims, plays video games (the good ones) and tinkers with software and hardware. </a:t>
            </a:r>
          </a:p>
        </p:txBody>
      </p:sp>
      <p:sp>
        <p:nvSpPr>
          <p:cNvPr id="24" name="TextBox 23">
            <a:extLst>
              <a:ext uri="{FF2B5EF4-FFF2-40B4-BE49-F238E27FC236}">
                <a16:creationId xmlns:a16="http://schemas.microsoft.com/office/drawing/2014/main" id="{F590AED5-FA57-5DA5-20CD-D43D9EBF2615}"/>
              </a:ext>
            </a:extLst>
          </p:cNvPr>
          <p:cNvSpPr txBox="1"/>
          <p:nvPr/>
        </p:nvSpPr>
        <p:spPr>
          <a:xfrm>
            <a:off x="3789777" y="3511825"/>
            <a:ext cx="6092933" cy="338554"/>
          </a:xfrm>
          <a:prstGeom prst="rect">
            <a:avLst/>
          </a:prstGeom>
          <a:noFill/>
        </p:spPr>
        <p:txBody>
          <a:bodyPr wrap="square">
            <a:spAutoFit/>
          </a:bodyPr>
          <a:lstStyle/>
          <a:p>
            <a:r>
              <a:rPr lang="en-US" sz="1600" b="1" dirty="0">
                <a:latin typeface="DM Sans" pitchFamily="2" charset="77"/>
              </a:rPr>
              <a:t>Check me out!</a:t>
            </a:r>
          </a:p>
        </p:txBody>
      </p:sp>
      <p:sp>
        <p:nvSpPr>
          <p:cNvPr id="26" name="TextBox 25">
            <a:extLst>
              <a:ext uri="{FF2B5EF4-FFF2-40B4-BE49-F238E27FC236}">
                <a16:creationId xmlns:a16="http://schemas.microsoft.com/office/drawing/2014/main" id="{FF8AC8BA-C5A6-03AD-A048-ED7EA0CFCF5D}"/>
              </a:ext>
            </a:extLst>
          </p:cNvPr>
          <p:cNvSpPr txBox="1"/>
          <p:nvPr/>
        </p:nvSpPr>
        <p:spPr>
          <a:xfrm>
            <a:off x="8253584" y="3511825"/>
            <a:ext cx="6092933" cy="338554"/>
          </a:xfrm>
          <a:prstGeom prst="rect">
            <a:avLst/>
          </a:prstGeom>
          <a:noFill/>
        </p:spPr>
        <p:txBody>
          <a:bodyPr wrap="square">
            <a:spAutoFit/>
          </a:bodyPr>
          <a:lstStyle/>
          <a:p>
            <a:r>
              <a:rPr lang="en-US" sz="1600" b="1" dirty="0">
                <a:latin typeface="DM Sans" pitchFamily="2" charset="77"/>
              </a:rPr>
              <a:t>Interests! </a:t>
            </a:r>
          </a:p>
        </p:txBody>
      </p:sp>
      <p:pic>
        <p:nvPicPr>
          <p:cNvPr id="32" name="Picture 31" descr="A group of swimmers jumping into a pool&#10;&#10;Description automatically generated">
            <a:extLst>
              <a:ext uri="{FF2B5EF4-FFF2-40B4-BE49-F238E27FC236}">
                <a16:creationId xmlns:a16="http://schemas.microsoft.com/office/drawing/2014/main" id="{C9F1E057-4A63-4A65-F529-31DB3BCDFC67}"/>
              </a:ext>
            </a:extLst>
          </p:cNvPr>
          <p:cNvPicPr>
            <a:picLocks noChangeAspect="1"/>
          </p:cNvPicPr>
          <p:nvPr/>
        </p:nvPicPr>
        <p:blipFill>
          <a:blip r:embed="rId3"/>
          <a:stretch>
            <a:fillRect/>
          </a:stretch>
        </p:blipFill>
        <p:spPr>
          <a:xfrm>
            <a:off x="9915512" y="3909566"/>
            <a:ext cx="1641103" cy="1093795"/>
          </a:xfrm>
          <a:prstGeom prst="rect">
            <a:avLst/>
          </a:prstGeom>
        </p:spPr>
      </p:pic>
      <p:pic>
        <p:nvPicPr>
          <p:cNvPr id="34" name="Picture 33" descr="A green box on a table&#10;&#10;Description automatically generated">
            <a:extLst>
              <a:ext uri="{FF2B5EF4-FFF2-40B4-BE49-F238E27FC236}">
                <a16:creationId xmlns:a16="http://schemas.microsoft.com/office/drawing/2014/main" id="{C96D27FE-0464-197F-4ABD-0A36681F85B4}"/>
              </a:ext>
            </a:extLst>
          </p:cNvPr>
          <p:cNvPicPr>
            <a:picLocks noChangeAspect="1"/>
          </p:cNvPicPr>
          <p:nvPr/>
        </p:nvPicPr>
        <p:blipFill>
          <a:blip r:embed="rId4"/>
          <a:stretch>
            <a:fillRect/>
          </a:stretch>
        </p:blipFill>
        <p:spPr>
          <a:xfrm>
            <a:off x="10442054" y="5053021"/>
            <a:ext cx="1483755" cy="1049061"/>
          </a:xfrm>
          <a:prstGeom prst="rect">
            <a:avLst/>
          </a:prstGeom>
        </p:spPr>
      </p:pic>
      <p:cxnSp>
        <p:nvCxnSpPr>
          <p:cNvPr id="27" name="Straight Connector 26">
            <a:extLst>
              <a:ext uri="{FF2B5EF4-FFF2-40B4-BE49-F238E27FC236}">
                <a16:creationId xmlns:a16="http://schemas.microsoft.com/office/drawing/2014/main" id="{E8C0974A-973E-FA6E-949A-10EB2A35F4F0}"/>
              </a:ext>
            </a:extLst>
          </p:cNvPr>
          <p:cNvCxnSpPr/>
          <p:nvPr/>
        </p:nvCxnSpPr>
        <p:spPr>
          <a:xfrm>
            <a:off x="7777537" y="3575101"/>
            <a:ext cx="0" cy="2856521"/>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FB68625E-FB55-E883-88E3-732A87342904}"/>
              </a:ext>
            </a:extLst>
          </p:cNvPr>
          <p:cNvPicPr>
            <a:picLocks noChangeAspect="1"/>
          </p:cNvPicPr>
          <p:nvPr/>
        </p:nvPicPr>
        <p:blipFill>
          <a:blip r:embed="rId5"/>
          <a:stretch>
            <a:fillRect/>
          </a:stretch>
        </p:blipFill>
        <p:spPr>
          <a:xfrm>
            <a:off x="3674081" y="3916110"/>
            <a:ext cx="1763832" cy="1763832"/>
          </a:xfrm>
          <a:prstGeom prst="rect">
            <a:avLst/>
          </a:prstGeom>
        </p:spPr>
      </p:pic>
      <p:pic>
        <p:nvPicPr>
          <p:cNvPr id="3074" name="Picture 2">
            <a:extLst>
              <a:ext uri="{FF2B5EF4-FFF2-40B4-BE49-F238E27FC236}">
                <a16:creationId xmlns:a16="http://schemas.microsoft.com/office/drawing/2014/main" id="{CCC8557A-1463-E870-8FD7-319088F9E3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446" y="5743094"/>
            <a:ext cx="601101" cy="60110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AF7DB094-FD49-A2E9-6C02-1870C330292D}"/>
              </a:ext>
            </a:extLst>
          </p:cNvPr>
          <p:cNvPicPr>
            <a:picLocks noChangeAspect="1"/>
          </p:cNvPicPr>
          <p:nvPr/>
        </p:nvPicPr>
        <p:blipFill>
          <a:blip r:embed="rId7"/>
          <a:stretch>
            <a:fillRect/>
          </a:stretch>
        </p:blipFill>
        <p:spPr>
          <a:xfrm>
            <a:off x="5621242" y="3916110"/>
            <a:ext cx="1763821" cy="1763821"/>
          </a:xfrm>
          <a:prstGeom prst="rect">
            <a:avLst/>
          </a:prstGeom>
        </p:spPr>
      </p:pic>
      <p:sp>
        <p:nvSpPr>
          <p:cNvPr id="33" name="TextBox 32">
            <a:extLst>
              <a:ext uri="{FF2B5EF4-FFF2-40B4-BE49-F238E27FC236}">
                <a16:creationId xmlns:a16="http://schemas.microsoft.com/office/drawing/2014/main" id="{60AB28B0-EBD9-383C-C4C2-8603476ECCA6}"/>
              </a:ext>
            </a:extLst>
          </p:cNvPr>
          <p:cNvSpPr txBox="1"/>
          <p:nvPr/>
        </p:nvSpPr>
        <p:spPr>
          <a:xfrm>
            <a:off x="5757109" y="5822187"/>
            <a:ext cx="1439063" cy="338554"/>
          </a:xfrm>
          <a:prstGeom prst="rect">
            <a:avLst/>
          </a:prstGeom>
          <a:noFill/>
        </p:spPr>
        <p:txBody>
          <a:bodyPr wrap="square">
            <a:spAutoFit/>
          </a:bodyPr>
          <a:lstStyle/>
          <a:p>
            <a:pPr algn="ctr"/>
            <a:r>
              <a:rPr lang="en-US" sz="1600" b="1" dirty="0">
                <a:latin typeface="DM Sans" pitchFamily="2" charset="77"/>
              </a:rPr>
              <a:t>Contact!</a:t>
            </a:r>
          </a:p>
        </p:txBody>
      </p:sp>
      <p:pic>
        <p:nvPicPr>
          <p:cNvPr id="3076" name="Picture 4" descr="Clair Obscur: Expedition 33">
            <a:extLst>
              <a:ext uri="{FF2B5EF4-FFF2-40B4-BE49-F238E27FC236}">
                <a16:creationId xmlns:a16="http://schemas.microsoft.com/office/drawing/2014/main" id="{3F42F637-41E9-F830-68A1-833B482BA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8001" y="3990000"/>
            <a:ext cx="1535162" cy="15351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3B91C05-FDAB-5D45-67D7-0CFCD20770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7630" y="4798020"/>
            <a:ext cx="1439063" cy="191875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23C40F6-E12E-1521-0F82-0EE2D382E2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8460" y="5165383"/>
            <a:ext cx="1151372" cy="153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50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9939BE-CFB3-3168-5E38-7D252DB7F452}"/>
              </a:ext>
            </a:extLst>
          </p:cNvPr>
          <p:cNvSpPr>
            <a:spLocks noGrp="1"/>
          </p:cNvSpPr>
          <p:nvPr>
            <p:ph type="title"/>
          </p:nvPr>
        </p:nvSpPr>
        <p:spPr/>
        <p:txBody>
          <a:bodyPr/>
          <a:lstStyle/>
          <a:p>
            <a:r>
              <a:rPr lang="en-US" dirty="0"/>
              <a:t>Original Medium Article Here</a:t>
            </a:r>
          </a:p>
        </p:txBody>
      </p:sp>
      <p:sp>
        <p:nvSpPr>
          <p:cNvPr id="7" name="Text Placeholder 6">
            <a:extLst>
              <a:ext uri="{FF2B5EF4-FFF2-40B4-BE49-F238E27FC236}">
                <a16:creationId xmlns:a16="http://schemas.microsoft.com/office/drawing/2014/main" id="{48EA4271-D900-2455-62A9-906C591351B0}"/>
              </a:ext>
            </a:extLst>
          </p:cNvPr>
          <p:cNvSpPr>
            <a:spLocks noGrp="1"/>
          </p:cNvSpPr>
          <p:nvPr>
            <p:ph type="body" idx="2"/>
          </p:nvPr>
        </p:nvSpPr>
        <p:spPr/>
        <p:txBody>
          <a:bodyPr/>
          <a:lstStyle/>
          <a:p>
            <a:endParaRPr lang="en-US"/>
          </a:p>
        </p:txBody>
      </p:sp>
      <p:pic>
        <p:nvPicPr>
          <p:cNvPr id="1029" name="Picture 5">
            <a:extLst>
              <a:ext uri="{FF2B5EF4-FFF2-40B4-BE49-F238E27FC236}">
                <a16:creationId xmlns:a16="http://schemas.microsoft.com/office/drawing/2014/main" id="{0010F54F-7C26-D0EA-6881-6705A48B7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92" y="1174703"/>
            <a:ext cx="4089329" cy="521425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E27458E1-7694-6614-8CD1-5396FE7F5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391" y="2868898"/>
            <a:ext cx="3382766" cy="33827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DEE607F-117D-CB72-2441-3F8E8B6223D3}"/>
              </a:ext>
            </a:extLst>
          </p:cNvPr>
          <p:cNvSpPr txBox="1"/>
          <p:nvPr/>
        </p:nvSpPr>
        <p:spPr>
          <a:xfrm>
            <a:off x="6891391" y="2227392"/>
            <a:ext cx="6097712"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1B3139"/>
                </a:solidFill>
                <a:effectLst/>
                <a:uLnTx/>
                <a:uFillTx/>
                <a:latin typeface="DM Sans" pitchFamily="2" charset="77"/>
                <a:cs typeface="Arial"/>
                <a:sym typeface="Arial"/>
              </a:rPr>
              <a:t>QR Code to the article </a:t>
            </a:r>
            <a:endParaRPr kumimoji="0" lang="en-US" altLang="en-US" sz="800" b="0" i="0" u="none" strike="noStrike" kern="0" cap="none" spc="0" normalizeH="0" baseline="0" noProof="0" dirty="0">
              <a:ln>
                <a:noFill/>
              </a:ln>
              <a:solidFill>
                <a:srgbClr val="0B2026"/>
              </a:solidFill>
              <a:effectLst/>
              <a:uLnTx/>
              <a:uFillTx/>
              <a:latin typeface="Arial"/>
              <a:cs typeface="Arial"/>
              <a:sym typeface="Arial"/>
            </a:endParaRPr>
          </a:p>
        </p:txBody>
      </p:sp>
    </p:spTree>
    <p:extLst>
      <p:ext uri="{BB962C8B-B14F-4D97-AF65-F5344CB8AC3E}">
        <p14:creationId xmlns:p14="http://schemas.microsoft.com/office/powerpoint/2010/main" val="5067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B485B-FD22-D25E-149F-9B1531DDC525}"/>
              </a:ext>
            </a:extLst>
          </p:cNvPr>
          <p:cNvSpPr>
            <a:spLocks noGrp="1"/>
          </p:cNvSpPr>
          <p:nvPr>
            <p:ph type="title"/>
          </p:nvPr>
        </p:nvSpPr>
        <p:spPr>
          <a:xfrm>
            <a:off x="762009" y="2069633"/>
            <a:ext cx="9018600" cy="4178700"/>
          </a:xfrm>
        </p:spPr>
        <p:txBody>
          <a:bodyPr wrap="square" anchor="t">
            <a:normAutofit/>
          </a:bodyPr>
          <a:lstStyle/>
          <a:p>
            <a:r>
              <a:rPr lang="en-US" dirty="0"/>
              <a:t>Let’s Level Set…</a:t>
            </a:r>
          </a:p>
        </p:txBody>
      </p:sp>
      <p:sp>
        <p:nvSpPr>
          <p:cNvPr id="6" name="Subtitle 5">
            <a:extLst>
              <a:ext uri="{FF2B5EF4-FFF2-40B4-BE49-F238E27FC236}">
                <a16:creationId xmlns:a16="http://schemas.microsoft.com/office/drawing/2014/main" id="{119011D9-C32B-6620-DCCC-13793525748A}"/>
              </a:ext>
            </a:extLst>
          </p:cNvPr>
          <p:cNvSpPr>
            <a:spLocks noGrp="1"/>
          </p:cNvSpPr>
          <p:nvPr>
            <p:ph type="subTitle" idx="1"/>
          </p:nvPr>
        </p:nvSpPr>
        <p:spPr>
          <a:xfrm>
            <a:off x="762009" y="1483633"/>
            <a:ext cx="9018600" cy="585900"/>
          </a:xfrm>
        </p:spPr>
        <p:txBody>
          <a:bodyPr wrap="square" anchor="ctr">
            <a:normAutofit/>
          </a:bodyPr>
          <a:lstStyle/>
          <a:p>
            <a:r>
              <a:rPr lang="en-US" dirty="0"/>
              <a:t>What’s an Agent?</a:t>
            </a:r>
          </a:p>
        </p:txBody>
      </p:sp>
    </p:spTree>
    <p:extLst>
      <p:ext uri="{BB962C8B-B14F-4D97-AF65-F5344CB8AC3E}">
        <p14:creationId xmlns:p14="http://schemas.microsoft.com/office/powerpoint/2010/main" val="384211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10C45-C12E-5064-99E1-34536C4B7F3C}"/>
              </a:ext>
            </a:extLst>
          </p:cNvPr>
          <p:cNvSpPr>
            <a:spLocks noGrp="1"/>
          </p:cNvSpPr>
          <p:nvPr>
            <p:ph type="title"/>
          </p:nvPr>
        </p:nvSpPr>
        <p:spPr/>
        <p:txBody>
          <a:bodyPr/>
          <a:lstStyle/>
          <a:p>
            <a:pPr rtl="0">
              <a:buNone/>
            </a:pPr>
            <a:r>
              <a:rPr lang="en-US" dirty="0"/>
              <a:t>Disagreements on what makes something “Multi-Agent” or even an “Agent” </a:t>
            </a:r>
          </a:p>
        </p:txBody>
      </p:sp>
      <p:pic>
        <p:nvPicPr>
          <p:cNvPr id="2050" name="Picture 2" descr="Eden Marco on X: &quot;Challenging the buzzword: Multi-agent systems🤖 Multi- agent systems = a fancy way of saying 'N &gt; 1 persona prompts +  orchestration.' Don't get me wrong, I'm all for the">
            <a:extLst>
              <a:ext uri="{FF2B5EF4-FFF2-40B4-BE49-F238E27FC236}">
                <a16:creationId xmlns:a16="http://schemas.microsoft.com/office/drawing/2014/main" id="{7EE4CD3F-7A5F-0868-4947-D358A2BBB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52" y="2208943"/>
            <a:ext cx="4640110" cy="35497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32D3A6-E79B-BD1A-C2D9-5B4940DFA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243" y="2208943"/>
            <a:ext cx="3675859" cy="33056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5D728DC-1EC1-2836-15CF-4B0B913D8E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7897" y="2756021"/>
            <a:ext cx="8400596" cy="264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1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F0A9-F4C6-76FF-0EF3-033D2F3B2BF0}"/>
              </a:ext>
            </a:extLst>
          </p:cNvPr>
          <p:cNvSpPr>
            <a:spLocks noGrp="1"/>
          </p:cNvSpPr>
          <p:nvPr>
            <p:ph type="title"/>
          </p:nvPr>
        </p:nvSpPr>
        <p:spPr/>
        <p:txBody>
          <a:bodyPr/>
          <a:lstStyle/>
          <a:p>
            <a:r>
              <a:rPr lang="en-US" dirty="0"/>
              <a:t>Agents don’t need to be complicated</a:t>
            </a:r>
          </a:p>
        </p:txBody>
      </p:sp>
      <p:sp>
        <p:nvSpPr>
          <p:cNvPr id="3" name="Text Placeholder 2">
            <a:extLst>
              <a:ext uri="{FF2B5EF4-FFF2-40B4-BE49-F238E27FC236}">
                <a16:creationId xmlns:a16="http://schemas.microsoft.com/office/drawing/2014/main" id="{F9411D7D-9884-82FF-138D-B789D68179A0}"/>
              </a:ext>
            </a:extLst>
          </p:cNvPr>
          <p:cNvSpPr>
            <a:spLocks noGrp="1"/>
          </p:cNvSpPr>
          <p:nvPr>
            <p:ph type="body" idx="1"/>
          </p:nvPr>
        </p:nvSpPr>
        <p:spPr/>
        <p:txBody>
          <a:bodyPr/>
          <a:lstStyle/>
          <a:p>
            <a:pPr marL="76200" indent="0">
              <a:buNone/>
            </a:pPr>
            <a:r>
              <a:rPr lang="en-US" sz="3200" dirty="0"/>
              <a:t>What we learned:</a:t>
            </a:r>
          </a:p>
          <a:p>
            <a:pPr rtl="0" fontAlgn="base">
              <a:spcBef>
                <a:spcPts val="1100"/>
              </a:spcBef>
              <a:buFont typeface="+mj-lt"/>
              <a:buAutoNum type="arabicPeriod"/>
            </a:pPr>
            <a:r>
              <a:rPr lang="en-US" i="0" u="none" strike="noStrike" dirty="0">
                <a:solidFill>
                  <a:srgbClr val="1B3139"/>
                </a:solidFill>
                <a:effectLst/>
                <a:latin typeface="DM Sans" pitchFamily="2" charset="77"/>
              </a:rPr>
              <a:t>Smaller models </a:t>
            </a:r>
            <a:r>
              <a:rPr lang="en-US" b="0" i="0" u="none" strike="noStrike" dirty="0">
                <a:solidFill>
                  <a:srgbClr val="1B3139"/>
                </a:solidFill>
                <a:effectLst/>
                <a:latin typeface="DM Sans" pitchFamily="2" charset="77"/>
              </a:rPr>
              <a:t>and </a:t>
            </a:r>
            <a:r>
              <a:rPr lang="en-US" i="0" u="none" strike="noStrike" dirty="0">
                <a:solidFill>
                  <a:srgbClr val="1B3139"/>
                </a:solidFill>
                <a:effectLst/>
                <a:latin typeface="DM Sans" pitchFamily="2" charset="77"/>
              </a:rPr>
              <a:t>classic ML </a:t>
            </a:r>
            <a:r>
              <a:rPr lang="en-US" b="0" i="0" u="none" strike="noStrike" dirty="0">
                <a:solidFill>
                  <a:srgbClr val="1B3139"/>
                </a:solidFill>
                <a:effectLst/>
                <a:latin typeface="DM Sans" pitchFamily="2" charset="77"/>
              </a:rPr>
              <a:t>reign supreme</a:t>
            </a:r>
            <a:endParaRPr lang="en-US" b="0" i="0" u="none" strike="noStrike" dirty="0">
              <a:solidFill>
                <a:srgbClr val="1B5162"/>
              </a:solidFill>
              <a:effectLst/>
              <a:latin typeface="DM Sans" pitchFamily="2" charset="77"/>
            </a:endParaRPr>
          </a:p>
          <a:p>
            <a:pPr rtl="0" fontAlgn="base">
              <a:buFont typeface="+mj-lt"/>
              <a:buAutoNum type="arabicPeriod"/>
            </a:pPr>
            <a:r>
              <a:rPr lang="en-US" b="0" i="0" u="none" strike="noStrike" dirty="0">
                <a:solidFill>
                  <a:srgbClr val="1B3139"/>
                </a:solidFill>
                <a:effectLst/>
                <a:latin typeface="DM Sans" pitchFamily="2" charset="77"/>
              </a:rPr>
              <a:t>Don’t make things too complicated </a:t>
            </a:r>
          </a:p>
          <a:p>
            <a:pPr rtl="0" fontAlgn="base">
              <a:buFont typeface="+mj-lt"/>
              <a:buAutoNum type="arabicPeriod"/>
            </a:pPr>
            <a:r>
              <a:rPr lang="en-US" b="0" i="0" u="none" strike="noStrike" dirty="0">
                <a:solidFill>
                  <a:srgbClr val="1B3139"/>
                </a:solidFill>
                <a:effectLst/>
                <a:latin typeface="DM Sans" pitchFamily="2" charset="77"/>
              </a:rPr>
              <a:t>For some use cases, GenAI alone is still </a:t>
            </a:r>
            <a:r>
              <a:rPr lang="en-US" i="0" u="none" strike="noStrike" dirty="0">
                <a:solidFill>
                  <a:srgbClr val="1B3139"/>
                </a:solidFill>
                <a:effectLst/>
                <a:latin typeface="DM Sans" pitchFamily="2" charset="77"/>
              </a:rPr>
              <a:t>too inconsistent</a:t>
            </a:r>
            <a:endParaRPr lang="en-US" i="0" u="none" strike="noStrike" dirty="0">
              <a:solidFill>
                <a:srgbClr val="1B5162"/>
              </a:solidFill>
              <a:effectLst/>
              <a:latin typeface="DM Sans" pitchFamily="2" charset="77"/>
            </a:endParaRPr>
          </a:p>
          <a:p>
            <a:pPr rtl="0" fontAlgn="base">
              <a:buFont typeface="+mj-lt"/>
              <a:buAutoNum type="arabicPeriod"/>
            </a:pPr>
            <a:r>
              <a:rPr lang="en-US" b="0" i="0" u="none" strike="noStrike" dirty="0">
                <a:solidFill>
                  <a:srgbClr val="1B3139"/>
                </a:solidFill>
                <a:effectLst/>
                <a:latin typeface="DM Sans" pitchFamily="2" charset="77"/>
              </a:rPr>
              <a:t>Function/Tool Calling is </a:t>
            </a:r>
            <a:r>
              <a:rPr lang="en-US" i="0" u="none" strike="noStrike" dirty="0">
                <a:solidFill>
                  <a:srgbClr val="1B3139"/>
                </a:solidFill>
                <a:effectLst/>
                <a:latin typeface="DM Sans" pitchFamily="2" charset="77"/>
              </a:rPr>
              <a:t>nearly mandatory</a:t>
            </a:r>
            <a:endParaRPr lang="en-US" i="0" u="none" strike="noStrike" dirty="0">
              <a:solidFill>
                <a:srgbClr val="1B5162"/>
              </a:solidFill>
              <a:effectLst/>
              <a:latin typeface="DM Sans" pitchFamily="2" charset="77"/>
            </a:endParaRPr>
          </a:p>
          <a:p>
            <a:pPr rtl="0" fontAlgn="base">
              <a:buFont typeface="+mj-lt"/>
              <a:buAutoNum type="arabicPeriod"/>
            </a:pPr>
            <a:r>
              <a:rPr lang="en-US" b="0" i="0" u="none" strike="noStrike" dirty="0">
                <a:solidFill>
                  <a:srgbClr val="1B3139"/>
                </a:solidFill>
                <a:effectLst/>
                <a:latin typeface="DM Sans" pitchFamily="2" charset="77"/>
              </a:rPr>
              <a:t>Agent Code is redundant and difficult to maintain</a:t>
            </a:r>
            <a:endParaRPr lang="en-US" b="0" i="0" u="none" strike="noStrike" dirty="0">
              <a:solidFill>
                <a:srgbClr val="1B5162"/>
              </a:solidFill>
              <a:effectLst/>
              <a:latin typeface="DM Sans" pitchFamily="2" charset="77"/>
            </a:endParaRPr>
          </a:p>
          <a:p>
            <a:pPr marL="76200" indent="0">
              <a:buNone/>
            </a:pPr>
            <a:endParaRPr lang="en-US" dirty="0"/>
          </a:p>
        </p:txBody>
      </p:sp>
      <p:sp>
        <p:nvSpPr>
          <p:cNvPr id="4" name="Text Placeholder 3">
            <a:extLst>
              <a:ext uri="{FF2B5EF4-FFF2-40B4-BE49-F238E27FC236}">
                <a16:creationId xmlns:a16="http://schemas.microsoft.com/office/drawing/2014/main" id="{58186EB7-E2DB-811D-411F-66FD3E30A58E}"/>
              </a:ext>
            </a:extLst>
          </p:cNvPr>
          <p:cNvSpPr>
            <a:spLocks noGrp="1"/>
          </p:cNvSpPr>
          <p:nvPr>
            <p:ph type="body" idx="2"/>
          </p:nvPr>
        </p:nvSpPr>
        <p:spPr/>
        <p:txBody>
          <a:bodyPr/>
          <a:lstStyle/>
          <a:p>
            <a:r>
              <a:rPr lang="en-US" dirty="0"/>
              <a:t>The simpler and clearer the task, the better the agent</a:t>
            </a:r>
          </a:p>
        </p:txBody>
      </p:sp>
    </p:spTree>
    <p:extLst>
      <p:ext uri="{BB962C8B-B14F-4D97-AF65-F5344CB8AC3E}">
        <p14:creationId xmlns:p14="http://schemas.microsoft.com/office/powerpoint/2010/main" val="453454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10"/>
        <p:cNvGrpSpPr/>
        <p:nvPr/>
      </p:nvGrpSpPr>
      <p:grpSpPr>
        <a:xfrm>
          <a:off x="0" y="0"/>
          <a:ext cx="0" cy="0"/>
          <a:chOff x="0" y="0"/>
          <a:chExt cx="0" cy="0"/>
        </a:xfrm>
      </p:grpSpPr>
      <p:sp>
        <p:nvSpPr>
          <p:cNvPr id="5211" name="Google Shape;5211;p620"/>
          <p:cNvSpPr txBox="1">
            <a:spLocks noGrp="1"/>
          </p:cNvSpPr>
          <p:nvPr>
            <p:ph type="title"/>
          </p:nvPr>
        </p:nvSpPr>
        <p:spPr>
          <a:xfrm>
            <a:off x="731328" y="540248"/>
            <a:ext cx="10723207" cy="585048"/>
          </a:xfrm>
          <a:prstGeom prst="rect">
            <a:avLst/>
          </a:prstGeom>
          <a:noFill/>
          <a:ln>
            <a:noFill/>
          </a:ln>
        </p:spPr>
        <p:txBody>
          <a:bodyPr spcFirstLastPara="1" wrap="square" lIns="0" tIns="0" rIns="0" bIns="0" anchor="t" anchorCtr="0">
            <a:noAutofit/>
          </a:bodyPr>
          <a:lstStyle/>
          <a:p>
            <a:pPr>
              <a:lnSpc>
                <a:spcPct val="100000"/>
              </a:lnSpc>
              <a:buSzPts val="700"/>
            </a:pPr>
            <a:r>
              <a:rPr lang="en" sz="3599"/>
              <a:t>How Factset built their agent system </a:t>
            </a:r>
            <a:endParaRPr sz="3599"/>
          </a:p>
          <a:p>
            <a:pPr>
              <a:lnSpc>
                <a:spcPct val="100000"/>
              </a:lnSpc>
              <a:buSzPts val="700"/>
            </a:pPr>
            <a:endParaRPr sz="3599"/>
          </a:p>
        </p:txBody>
      </p:sp>
      <p:sp>
        <p:nvSpPr>
          <p:cNvPr id="5212" name="Google Shape;5212;p620"/>
          <p:cNvSpPr/>
          <p:nvPr/>
        </p:nvSpPr>
        <p:spPr>
          <a:xfrm>
            <a:off x="6753923" y="2229312"/>
            <a:ext cx="2076659" cy="1428428"/>
          </a:xfrm>
          <a:prstGeom prst="rect">
            <a:avLst/>
          </a:prstGeom>
          <a:solidFill>
            <a:schemeClr val="dk1"/>
          </a:solidFill>
          <a:ln w="9525" cap="flat" cmpd="sng">
            <a:solidFill>
              <a:schemeClr val="dk2"/>
            </a:solidFill>
            <a:prstDash val="dash"/>
            <a:round/>
            <a:headEnd type="none" w="sm" len="sm"/>
            <a:tailEnd type="none" w="sm" len="sm"/>
          </a:ln>
        </p:spPr>
        <p:txBody>
          <a:bodyPr spcFirstLastPara="1" wrap="square" lIns="91410" tIns="91410" rIns="91410" bIns="91410" anchor="ctr" anchorCtr="0">
            <a:noAutofit/>
          </a:bodyPr>
          <a:lstStyle/>
          <a:p>
            <a:pPr algn="ctr" defTabSz="1218895">
              <a:lnSpc>
                <a:spcPct val="90000"/>
              </a:lnSpc>
              <a:buSzPts val="1800"/>
            </a:pPr>
            <a:r>
              <a:rPr lang="en" sz="2399" b="1">
                <a:solidFill>
                  <a:srgbClr val="F9F7F4"/>
                </a:solidFill>
                <a:latin typeface="DM Sans"/>
                <a:ea typeface="DM Sans"/>
                <a:cs typeface="DM Sans"/>
                <a:sym typeface="DM Sans"/>
              </a:rPr>
              <a:t>59%</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accuracy</a:t>
            </a:r>
            <a:endParaRPr sz="1466">
              <a:solidFill>
                <a:srgbClr val="F9F7F4"/>
              </a:solidFill>
              <a:latin typeface="DM Sans"/>
              <a:ea typeface="DM Sans"/>
              <a:cs typeface="DM Sans"/>
              <a:sym typeface="DM Sans"/>
            </a:endParaRPr>
          </a:p>
          <a:p>
            <a:pPr algn="ctr" defTabSz="1218895">
              <a:lnSpc>
                <a:spcPct val="90000"/>
              </a:lnSpc>
              <a:buSzPts val="500"/>
            </a:pPr>
            <a:endParaRPr sz="667">
              <a:solidFill>
                <a:srgbClr val="F9F7F4"/>
              </a:solidFill>
              <a:latin typeface="DM Sans"/>
              <a:ea typeface="DM Sans"/>
              <a:cs typeface="DM Sans"/>
              <a:sym typeface="DM Sans"/>
            </a:endParaRPr>
          </a:p>
          <a:p>
            <a:pPr algn="ctr" defTabSz="1218895">
              <a:lnSpc>
                <a:spcPct val="90000"/>
              </a:lnSpc>
              <a:buSzPts val="1800"/>
            </a:pPr>
            <a:r>
              <a:rPr lang="en" sz="2399" b="1">
                <a:solidFill>
                  <a:srgbClr val="F9F7F4"/>
                </a:solidFill>
                <a:latin typeface="DM Sans"/>
                <a:ea typeface="DM Sans"/>
                <a:cs typeface="DM Sans"/>
                <a:sym typeface="DM Sans"/>
              </a:rPr>
              <a:t>15s</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latency</a:t>
            </a:r>
            <a:endParaRPr sz="1466">
              <a:solidFill>
                <a:srgbClr val="F9F7F4"/>
              </a:solidFill>
              <a:latin typeface="DM Sans"/>
              <a:ea typeface="DM Sans"/>
              <a:cs typeface="DM Sans"/>
              <a:sym typeface="DM Sans"/>
            </a:endParaRPr>
          </a:p>
        </p:txBody>
      </p:sp>
      <p:sp>
        <p:nvSpPr>
          <p:cNvPr id="5213" name="Google Shape;5213;p620"/>
          <p:cNvSpPr/>
          <p:nvPr/>
        </p:nvSpPr>
        <p:spPr>
          <a:xfrm>
            <a:off x="3334009" y="2229313"/>
            <a:ext cx="2086257" cy="1092915"/>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000"/>
            </a:pPr>
            <a:r>
              <a:rPr lang="en" sz="1333" b="1">
                <a:solidFill>
                  <a:srgbClr val="F9F7F4"/>
                </a:solidFill>
                <a:latin typeface="DM Sans"/>
                <a:ea typeface="DM Sans"/>
                <a:cs typeface="DM Sans"/>
                <a:sym typeface="DM Sans"/>
              </a:rPr>
              <a:t>GPT4</a:t>
            </a:r>
            <a:endParaRPr sz="1333" b="1">
              <a:solidFill>
                <a:srgbClr val="F9F7F4"/>
              </a:solidFill>
              <a:latin typeface="DM Sans"/>
              <a:ea typeface="DM Sans"/>
              <a:cs typeface="DM Sans"/>
              <a:sym typeface="DM Sans"/>
            </a:endParaRPr>
          </a:p>
        </p:txBody>
      </p:sp>
      <p:sp>
        <p:nvSpPr>
          <p:cNvPr id="5214" name="Google Shape;5214;p620"/>
          <p:cNvSpPr/>
          <p:nvPr/>
        </p:nvSpPr>
        <p:spPr>
          <a:xfrm>
            <a:off x="3335179" y="3322228"/>
            <a:ext cx="2081458" cy="335113"/>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r>
              <a:rPr lang="en" sz="1466" b="1">
                <a:latin typeface="DM Sans"/>
                <a:ea typeface="DM Sans"/>
                <a:cs typeface="DM Sans"/>
                <a:sym typeface="DM Sans"/>
              </a:rPr>
              <a:t>General Intelligence</a:t>
            </a:r>
            <a:endParaRPr sz="1466" b="1">
              <a:latin typeface="DM Sans"/>
              <a:ea typeface="DM Sans"/>
              <a:cs typeface="DM Sans"/>
              <a:sym typeface="DM Sans"/>
            </a:endParaRPr>
          </a:p>
        </p:txBody>
      </p:sp>
      <p:cxnSp>
        <p:nvCxnSpPr>
          <p:cNvPr id="5215" name="Google Shape;5215;p620"/>
          <p:cNvCxnSpPr/>
          <p:nvPr/>
        </p:nvCxnSpPr>
        <p:spPr>
          <a:xfrm>
            <a:off x="722325" y="4008097"/>
            <a:ext cx="10713609" cy="0"/>
          </a:xfrm>
          <a:prstGeom prst="straightConnector1">
            <a:avLst/>
          </a:prstGeom>
          <a:noFill/>
          <a:ln w="9525" cap="flat" cmpd="sng">
            <a:solidFill>
              <a:schemeClr val="accent4"/>
            </a:solidFill>
            <a:prstDash val="solid"/>
            <a:round/>
            <a:headEnd type="none" w="sm" len="sm"/>
            <a:tailEnd type="none" w="sm" len="sm"/>
          </a:ln>
        </p:spPr>
      </p:cxnSp>
      <p:sp>
        <p:nvSpPr>
          <p:cNvPr id="5216" name="Google Shape;5216;p620"/>
          <p:cNvSpPr/>
          <p:nvPr/>
        </p:nvSpPr>
        <p:spPr>
          <a:xfrm>
            <a:off x="5801325" y="3839281"/>
            <a:ext cx="555455" cy="335113"/>
          </a:xfrm>
          <a:prstGeom prst="rect">
            <a:avLst/>
          </a:prstGeom>
          <a:solidFill>
            <a:schemeClr val="dk1"/>
          </a:solidFill>
          <a:ln>
            <a:noFill/>
          </a:ln>
        </p:spPr>
        <p:txBody>
          <a:bodyPr spcFirstLastPara="1" wrap="square" lIns="91410" tIns="91410" rIns="91410" bIns="91410" anchor="ctr" anchorCtr="0">
            <a:noAutofit/>
          </a:bodyPr>
          <a:lstStyle/>
          <a:p>
            <a:pPr algn="ctr" defTabSz="1218895">
              <a:buSzPts val="1400"/>
            </a:pPr>
            <a:r>
              <a:rPr lang="en" sz="1866" b="1">
                <a:solidFill>
                  <a:srgbClr val="FFAB00"/>
                </a:solidFill>
                <a:latin typeface="DM Sans"/>
                <a:ea typeface="DM Sans"/>
                <a:cs typeface="DM Sans"/>
                <a:sym typeface="DM Sans"/>
              </a:rPr>
              <a:t>vs</a:t>
            </a:r>
            <a:endParaRPr sz="1866" b="1">
              <a:solidFill>
                <a:srgbClr val="FFAB00"/>
              </a:solidFill>
              <a:latin typeface="DM Sans"/>
              <a:ea typeface="DM Sans"/>
              <a:cs typeface="DM Sans"/>
              <a:sym typeface="DM Sans"/>
            </a:endParaRPr>
          </a:p>
        </p:txBody>
      </p:sp>
      <p:sp>
        <p:nvSpPr>
          <p:cNvPr id="5217" name="Google Shape;5217;p620"/>
          <p:cNvSpPr/>
          <p:nvPr/>
        </p:nvSpPr>
        <p:spPr>
          <a:xfrm>
            <a:off x="6753923" y="4356333"/>
            <a:ext cx="2076659" cy="1428428"/>
          </a:xfrm>
          <a:prstGeom prst="rect">
            <a:avLst/>
          </a:prstGeom>
          <a:solidFill>
            <a:schemeClr val="dk1"/>
          </a:solidFill>
          <a:ln w="9525" cap="flat" cmpd="sng">
            <a:solidFill>
              <a:schemeClr val="accent2"/>
            </a:solidFill>
            <a:prstDash val="dash"/>
            <a:round/>
            <a:headEnd type="none" w="sm" len="sm"/>
            <a:tailEnd type="none" w="sm" len="sm"/>
          </a:ln>
        </p:spPr>
        <p:txBody>
          <a:bodyPr spcFirstLastPara="1" wrap="square" lIns="91410" tIns="91410" rIns="91410" bIns="91410" anchor="ctr" anchorCtr="0">
            <a:noAutofit/>
          </a:bodyPr>
          <a:lstStyle/>
          <a:p>
            <a:pPr algn="ctr" defTabSz="1218895">
              <a:lnSpc>
                <a:spcPct val="90000"/>
              </a:lnSpc>
              <a:buSzPts val="1800"/>
            </a:pPr>
            <a:r>
              <a:rPr lang="en" sz="2399" b="1">
                <a:solidFill>
                  <a:srgbClr val="F9F7F4"/>
                </a:solidFill>
                <a:latin typeface="DM Sans"/>
                <a:ea typeface="DM Sans"/>
                <a:cs typeface="DM Sans"/>
                <a:sym typeface="DM Sans"/>
              </a:rPr>
              <a:t>85%</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accuracy</a:t>
            </a:r>
            <a:endParaRPr sz="1466">
              <a:solidFill>
                <a:srgbClr val="F9F7F4"/>
              </a:solidFill>
              <a:latin typeface="DM Sans"/>
              <a:ea typeface="DM Sans"/>
              <a:cs typeface="DM Sans"/>
              <a:sym typeface="DM Sans"/>
            </a:endParaRPr>
          </a:p>
          <a:p>
            <a:pPr algn="ctr" defTabSz="1218895">
              <a:lnSpc>
                <a:spcPct val="90000"/>
              </a:lnSpc>
              <a:buSzPts val="500"/>
            </a:pPr>
            <a:endParaRPr sz="667">
              <a:solidFill>
                <a:srgbClr val="F9F7F4"/>
              </a:solidFill>
              <a:latin typeface="DM Sans"/>
              <a:ea typeface="DM Sans"/>
              <a:cs typeface="DM Sans"/>
              <a:sym typeface="DM Sans"/>
            </a:endParaRPr>
          </a:p>
          <a:p>
            <a:pPr algn="ctr" defTabSz="1218895">
              <a:lnSpc>
                <a:spcPct val="90000"/>
              </a:lnSpc>
              <a:buSzPts val="1800"/>
            </a:pPr>
            <a:r>
              <a:rPr lang="en" sz="2399" b="1">
                <a:solidFill>
                  <a:srgbClr val="F9F7F4"/>
                </a:solidFill>
                <a:latin typeface="DM Sans"/>
                <a:ea typeface="DM Sans"/>
                <a:cs typeface="DM Sans"/>
                <a:sym typeface="DM Sans"/>
              </a:rPr>
              <a:t>6s</a:t>
            </a:r>
            <a:endParaRPr sz="2399" b="1">
              <a:solidFill>
                <a:srgbClr val="F9F7F4"/>
              </a:solidFill>
              <a:latin typeface="DM Sans"/>
              <a:ea typeface="DM Sans"/>
              <a:cs typeface="DM Sans"/>
              <a:sym typeface="DM Sans"/>
            </a:endParaRPr>
          </a:p>
          <a:p>
            <a:pPr algn="ctr" defTabSz="1218895">
              <a:lnSpc>
                <a:spcPct val="90000"/>
              </a:lnSpc>
              <a:buSzPts val="1100"/>
            </a:pPr>
            <a:r>
              <a:rPr lang="en" sz="1466">
                <a:solidFill>
                  <a:srgbClr val="F9F7F4"/>
                </a:solidFill>
                <a:latin typeface="DM Sans"/>
                <a:ea typeface="DM Sans"/>
                <a:cs typeface="DM Sans"/>
                <a:sym typeface="DM Sans"/>
              </a:rPr>
              <a:t>latency</a:t>
            </a:r>
            <a:endParaRPr sz="1466">
              <a:latin typeface="DM Sans"/>
              <a:ea typeface="DM Sans"/>
              <a:cs typeface="DM Sans"/>
              <a:sym typeface="DM Sans"/>
            </a:endParaRPr>
          </a:p>
        </p:txBody>
      </p:sp>
      <p:grpSp>
        <p:nvGrpSpPr>
          <p:cNvPr id="5218" name="Google Shape;5218;p620"/>
          <p:cNvGrpSpPr/>
          <p:nvPr/>
        </p:nvGrpSpPr>
        <p:grpSpPr>
          <a:xfrm>
            <a:off x="3329911" y="4356333"/>
            <a:ext cx="2085995" cy="1428228"/>
            <a:chOff x="7381425" y="4127975"/>
            <a:chExt cx="1828800" cy="1428600"/>
          </a:xfrm>
        </p:grpSpPr>
        <p:sp>
          <p:nvSpPr>
            <p:cNvPr id="5219" name="Google Shape;5219;p620"/>
            <p:cNvSpPr/>
            <p:nvPr/>
          </p:nvSpPr>
          <p:spPr>
            <a:xfrm>
              <a:off x="7381425" y="4127975"/>
              <a:ext cx="1828800" cy="10932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10" tIns="91410" rIns="91410" bIns="91410" anchor="ctr" anchorCtr="0">
              <a:noAutofit/>
            </a:bodyPr>
            <a:lstStyle/>
            <a:p>
              <a:pPr algn="ctr" defTabSz="1218895">
                <a:buSzPts val="1100"/>
              </a:pPr>
              <a:r>
                <a:rPr lang="en" sz="1466" b="1">
                  <a:solidFill>
                    <a:srgbClr val="F9F7F4"/>
                  </a:solidFill>
                  <a:latin typeface="DM Sans"/>
                  <a:ea typeface="DM Sans"/>
                  <a:cs typeface="DM Sans"/>
                  <a:sym typeface="DM Sans"/>
                </a:rPr>
                <a:t>Agent System</a:t>
              </a:r>
              <a:endParaRPr sz="1466" b="1">
                <a:solidFill>
                  <a:srgbClr val="F9F7F4"/>
                </a:solidFill>
                <a:latin typeface="DM Sans"/>
                <a:ea typeface="DM Sans"/>
                <a:cs typeface="DM Sans"/>
                <a:sym typeface="DM Sans"/>
              </a:endParaRPr>
            </a:p>
          </p:txBody>
        </p:sp>
        <p:sp>
          <p:nvSpPr>
            <p:cNvPr id="5220" name="Google Shape;5220;p620"/>
            <p:cNvSpPr/>
            <p:nvPr/>
          </p:nvSpPr>
          <p:spPr>
            <a:xfrm>
              <a:off x="7381425" y="5221175"/>
              <a:ext cx="1828800" cy="335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0" tIns="91410" rIns="0" bIns="91410" anchor="ctr" anchorCtr="0">
              <a:noAutofit/>
            </a:bodyPr>
            <a:lstStyle/>
            <a:p>
              <a:pPr algn="ctr" defTabSz="1218895">
                <a:buSzPts val="1100"/>
              </a:pPr>
              <a:r>
                <a:rPr lang="en" sz="1466" b="1">
                  <a:latin typeface="DM Sans"/>
                  <a:ea typeface="DM Sans"/>
                  <a:cs typeface="DM Sans"/>
                  <a:sym typeface="DM Sans"/>
                </a:rPr>
                <a:t>Data Intelligence</a:t>
              </a:r>
              <a:endParaRPr sz="1466" b="1">
                <a:latin typeface="DM Sans"/>
                <a:ea typeface="DM Sans"/>
                <a:cs typeface="DM Sans"/>
                <a:sym typeface="DM Sans"/>
              </a:endParaRPr>
            </a:p>
          </p:txBody>
        </p:sp>
      </p:grpSp>
      <p:pic>
        <p:nvPicPr>
          <p:cNvPr id="5221" name="Google Shape;5221;p620"/>
          <p:cNvPicPr preferRelativeResize="0"/>
          <p:nvPr/>
        </p:nvPicPr>
        <p:blipFill rotWithShape="1">
          <a:blip r:embed="rId3">
            <a:alphaModFix/>
          </a:blip>
          <a:srcRect/>
          <a:stretch/>
        </p:blipFill>
        <p:spPr>
          <a:xfrm>
            <a:off x="10052350" y="238156"/>
            <a:ext cx="1920172" cy="372179"/>
          </a:xfrm>
          <a:prstGeom prst="rect">
            <a:avLst/>
          </a:prstGeom>
          <a:noFill/>
          <a:ln>
            <a:noFill/>
          </a:ln>
        </p:spPr>
      </p:pic>
    </p:spTree>
  </p:cSld>
  <p:clrMapOvr>
    <a:masterClrMapping/>
  </p:clrMapOvr>
</p:sld>
</file>

<file path=ppt/theme/theme1.xml><?xml version="1.0" encoding="utf-8"?>
<a:theme xmlns:a="http://schemas.openxmlformats.org/drawingml/2006/main" name="Databricks Theme: Light">
  <a:themeElements>
    <a:clrScheme name="Office">
      <a:dk1>
        <a:srgbClr val="0B2026"/>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9800</TotalTime>
  <Words>1250</Words>
  <Application>Microsoft Macintosh PowerPoint</Application>
  <PresentationFormat>Custom</PresentationFormat>
  <Paragraphs>247</Paragraphs>
  <Slides>21</Slides>
  <Notes>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DM Sans Medium</vt:lpstr>
      <vt:lpstr>DM Mono Medium</vt:lpstr>
      <vt:lpstr>DM Sans</vt:lpstr>
      <vt:lpstr>Inter</vt:lpstr>
      <vt:lpstr>DM Mono</vt:lpstr>
      <vt:lpstr>Barlow</vt:lpstr>
      <vt:lpstr>Arial</vt:lpstr>
      <vt:lpstr>Databricks Theme: Light</vt:lpstr>
      <vt:lpstr>1_Databricks Theme: Dark</vt:lpstr>
      <vt:lpstr>2_Databricks Theme: Dark</vt:lpstr>
      <vt:lpstr>Multi-Agent with DSPy and Databricks</vt:lpstr>
      <vt:lpstr>Forward-looking Statement</vt:lpstr>
      <vt:lpstr>Complete Your Surveys</vt:lpstr>
      <vt:lpstr>PowerPoint Presentation</vt:lpstr>
      <vt:lpstr>Original Medium Article Here</vt:lpstr>
      <vt:lpstr>Let’s Level Set…</vt:lpstr>
      <vt:lpstr>Disagreements on what makes something “Multi-Agent” or even an “Agent” </vt:lpstr>
      <vt:lpstr>Agents don’t need to be complicated</vt:lpstr>
      <vt:lpstr>How Factset built their agent system  </vt:lpstr>
      <vt:lpstr>How Factset built their agent system </vt:lpstr>
      <vt:lpstr>PowerPoint Presentation</vt:lpstr>
      <vt:lpstr>Get the most out of your system</vt:lpstr>
      <vt:lpstr>Tip 1: Use Classic Machine Learning</vt:lpstr>
      <vt:lpstr>Tip 1: Use Classic Machine Learning</vt:lpstr>
      <vt:lpstr>Tip 2: Use Smaller LLMs or Fine Tune them</vt:lpstr>
      <vt:lpstr>Tip 3: Use Function Calling to hit Services</vt:lpstr>
      <vt:lpstr>Tip 4: Manage in one place</vt:lpstr>
      <vt:lpstr>Step by Step Demo</vt:lpstr>
      <vt:lpstr>PowerPoint Presentation</vt:lpstr>
      <vt:lpstr>Thanks for joining!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Austin Choi</cp:lastModifiedBy>
  <cp:revision>5</cp:revision>
  <dcterms:modified xsi:type="dcterms:W3CDTF">2025-06-16T01:03:33Z</dcterms:modified>
</cp:coreProperties>
</file>